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Lst>
  <p:notesMasterIdLst>
    <p:notesMasterId r:id="rId5"/>
  </p:notesMasterIdLst>
  <p:sldIdLst>
    <p:sldId id="256" r:id="rId6"/>
    <p:sldId id="257" r:id="rId7"/>
    <p:sldId id="258" r:id="rId8"/>
  </p:sldIdLst>
  <p:sldSz cy="5143500" cx="9144000"/>
  <p:notesSz cx="6858000" cy="9144000"/>
  <p:embeddedFontLst>
    <p:embeddedFont>
      <p:font typeface="IBM Plex Sans"/>
      <p:regular r:id="rId9"/>
      <p:bold r:id="rId10"/>
      <p:italic r:id="rId11"/>
      <p:boldItalic r:id="rId12"/>
    </p:embeddedFont>
    <p:embeddedFont>
      <p:font typeface="Sora SemiBold"/>
      <p:regular r:id="rId13"/>
      <p:bold r:id="rId14"/>
    </p:embeddedFont>
    <p:embeddedFont>
      <p:font typeface="IBM Plex Sans Medium"/>
      <p:regular r:id="rId15"/>
      <p:bold r:id="rId16"/>
      <p:italic r:id="rId17"/>
      <p:boldItalic r:id="rId18"/>
    </p:embeddedFont>
    <p:embeddedFont>
      <p:font typeface="Sora Light"/>
      <p:regular r:id="rId19"/>
      <p:bold r:id="rId20"/>
    </p:embeddedFont>
    <p:embeddedFont>
      <p:font typeface="Sora ExtraLight"/>
      <p:regular r:id="rId21"/>
      <p:bold r:id="rId22"/>
    </p:embeddedFont>
    <p:embeddedFont>
      <p:font typeface="Sora"/>
      <p:regular r:id="rId23"/>
      <p:bold r:id="rId24"/>
    </p:embeddedFont>
    <p:embeddedFont>
      <p:font typeface="Sora Medium"/>
      <p:regular r:id="rId25"/>
      <p:bold r:id="rId26"/>
    </p:embeddedFont>
    <p:embeddedFont>
      <p:font typeface="IBM Plex Sans SemiBold"/>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IBMPlex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IBMPlexSansSemiBold-boldItalic.fntdata"/><Relationship Id="rId20" Type="http://schemas.openxmlformats.org/officeDocument/2006/relationships/font" Target="fonts/SoraLight-bold.fntdata"/><Relationship Id="rId22" Type="http://schemas.openxmlformats.org/officeDocument/2006/relationships/font" Target="fonts/SoraExtraLight-bold.fntdata"/><Relationship Id="rId21" Type="http://schemas.openxmlformats.org/officeDocument/2006/relationships/font" Target="fonts/SoraExtraLight-regular.fntdata"/><Relationship Id="rId24" Type="http://schemas.openxmlformats.org/officeDocument/2006/relationships/font" Target="fonts/Sora-bold.fntdata"/><Relationship Id="rId23" Type="http://schemas.openxmlformats.org/officeDocument/2006/relationships/font" Target="fonts/Sora-regular.fntdata"/><Relationship Id="rId26" Type="http://schemas.openxmlformats.org/officeDocument/2006/relationships/font" Target="fonts/SoraMedium-bold.fntdata"/><Relationship Id="rId25" Type="http://schemas.openxmlformats.org/officeDocument/2006/relationships/font" Target="fonts/SoraMedium-regular.fntdata"/><Relationship Id="rId28" Type="http://schemas.openxmlformats.org/officeDocument/2006/relationships/font" Target="fonts/IBMPlexSansSemiBold-bold.fntdata"/><Relationship Id="rId27" Type="http://schemas.openxmlformats.org/officeDocument/2006/relationships/font" Target="fonts/IBMPlexSansSemiBold-regular.fntdata"/><Relationship Id="rId29" Type="http://schemas.openxmlformats.org/officeDocument/2006/relationships/font" Target="fonts/IBMPlexSansSemiBold-italic.fntdata"/><Relationship Id="rId11" Type="http://schemas.openxmlformats.org/officeDocument/2006/relationships/font" Target="fonts/IBMPlexSans-italic.fntdata"/><Relationship Id="rId10" Type="http://schemas.openxmlformats.org/officeDocument/2006/relationships/font" Target="fonts/IBMPlexSans-bold.fntdata"/><Relationship Id="rId13" Type="http://schemas.openxmlformats.org/officeDocument/2006/relationships/font" Target="fonts/SoraSemiBold-regular.fntdata"/><Relationship Id="rId12" Type="http://schemas.openxmlformats.org/officeDocument/2006/relationships/font" Target="fonts/IBMPlexSans-boldItalic.fntdata"/><Relationship Id="rId15" Type="http://schemas.openxmlformats.org/officeDocument/2006/relationships/font" Target="fonts/IBMPlexSansMedium-regular.fntdata"/><Relationship Id="rId14" Type="http://schemas.openxmlformats.org/officeDocument/2006/relationships/font" Target="fonts/SoraSemiBold-bold.fntdata"/><Relationship Id="rId17" Type="http://schemas.openxmlformats.org/officeDocument/2006/relationships/font" Target="fonts/IBMPlexSansMedium-italic.fntdata"/><Relationship Id="rId16" Type="http://schemas.openxmlformats.org/officeDocument/2006/relationships/font" Target="fonts/IBMPlexSansMedium-bold.fntdata"/><Relationship Id="rId19" Type="http://schemas.openxmlformats.org/officeDocument/2006/relationships/font" Target="fonts/SoraLight-regular.fntdata"/><Relationship Id="rId18" Type="http://schemas.openxmlformats.org/officeDocument/2006/relationships/font" Target="fonts/IBMPlexSans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a5a44f29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a5a44f29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a5a44f294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a5a44f294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a5a44f2948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a5a44f2948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1" name="Google Shape;11;p2"/>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 name="Google Shape;12;p2"/>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3" name="Google Shape;13;p2"/>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4" name="Google Shape;14;p2"/>
          <p:cNvGrpSpPr/>
          <p:nvPr/>
        </p:nvGrpSpPr>
        <p:grpSpPr>
          <a:xfrm flipH="1" rot="10800000">
            <a:off x="4395238" y="-11"/>
            <a:ext cx="4748757" cy="2797859"/>
            <a:chOff x="3200875" y="1642950"/>
            <a:chExt cx="5970275" cy="3517550"/>
          </a:xfrm>
        </p:grpSpPr>
        <p:sp>
          <p:nvSpPr>
            <p:cNvPr id="15" name="Google Shape;15;p2"/>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16" name="Google Shape;16;p2"/>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17" name="Google Shape;17;p2"/>
          <p:cNvGrpSpPr/>
          <p:nvPr/>
        </p:nvGrpSpPr>
        <p:grpSpPr>
          <a:xfrm flipH="1">
            <a:off x="6309311" y="2793726"/>
            <a:ext cx="2834695" cy="1890116"/>
            <a:chOff x="312900" y="2793625"/>
            <a:chExt cx="2221200" cy="1481050"/>
          </a:xfrm>
        </p:grpSpPr>
        <p:grpSp>
          <p:nvGrpSpPr>
            <p:cNvPr id="18" name="Google Shape;18;p2"/>
            <p:cNvGrpSpPr/>
            <p:nvPr/>
          </p:nvGrpSpPr>
          <p:grpSpPr>
            <a:xfrm>
              <a:off x="312900" y="2793625"/>
              <a:ext cx="1851000" cy="1481050"/>
              <a:chOff x="461225" y="3249175"/>
              <a:chExt cx="1851000" cy="1481050"/>
            </a:xfrm>
          </p:grpSpPr>
          <p:grpSp>
            <p:nvGrpSpPr>
              <p:cNvPr id="19" name="Google Shape;19;p2"/>
              <p:cNvGrpSpPr/>
              <p:nvPr/>
            </p:nvGrpSpPr>
            <p:grpSpPr>
              <a:xfrm>
                <a:off x="461225" y="3249175"/>
                <a:ext cx="1851000" cy="370200"/>
                <a:chOff x="461225" y="3249175"/>
                <a:chExt cx="1851000" cy="370200"/>
              </a:xfrm>
            </p:grpSpPr>
            <p:sp>
              <p:nvSpPr>
                <p:cNvPr id="20" name="Google Shape;20;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 name="Google Shape;21;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 name="Google Shape;2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 name="Google Shape;23;p2"/>
              <p:cNvGrpSpPr/>
              <p:nvPr/>
            </p:nvGrpSpPr>
            <p:grpSpPr>
              <a:xfrm>
                <a:off x="461225" y="3619500"/>
                <a:ext cx="1480800" cy="370200"/>
                <a:chOff x="461225" y="3249175"/>
                <a:chExt cx="1480800" cy="370200"/>
              </a:xfrm>
            </p:grpSpPr>
            <p:sp>
              <p:nvSpPr>
                <p:cNvPr id="24" name="Google Shape;2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 name="Google Shape;25;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 name="Google Shape;26;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 name="Google Shape;27;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8" name="Google Shape;28;p2"/>
              <p:cNvGrpSpPr/>
              <p:nvPr/>
            </p:nvGrpSpPr>
            <p:grpSpPr>
              <a:xfrm>
                <a:off x="461225" y="3989700"/>
                <a:ext cx="1851000" cy="370200"/>
                <a:chOff x="461225" y="3249175"/>
                <a:chExt cx="1851000" cy="370200"/>
              </a:xfrm>
            </p:grpSpPr>
            <p:sp>
              <p:nvSpPr>
                <p:cNvPr id="29" name="Google Shape;29;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 name="Google Shape;30;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1" name="Google Shape;31;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 name="Google Shape;3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3" name="Google Shape;33;p2"/>
              <p:cNvGrpSpPr/>
              <p:nvPr/>
            </p:nvGrpSpPr>
            <p:grpSpPr>
              <a:xfrm>
                <a:off x="461225" y="4360025"/>
                <a:ext cx="1480800" cy="370200"/>
                <a:chOff x="461225" y="3249175"/>
                <a:chExt cx="1480800" cy="370200"/>
              </a:xfrm>
            </p:grpSpPr>
            <p:sp>
              <p:nvSpPr>
                <p:cNvPr id="34" name="Google Shape;3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 name="Google Shape;35;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6" name="Google Shape;36;p2"/>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37" name="Google Shape;37;p2"/>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242" name="Shape 242"/>
        <p:cNvGrpSpPr/>
        <p:nvPr/>
      </p:nvGrpSpPr>
      <p:grpSpPr>
        <a:xfrm>
          <a:off x="0" y="0"/>
          <a:ext cx="0" cy="0"/>
          <a:chOff x="0" y="0"/>
          <a:chExt cx="0" cy="0"/>
        </a:xfrm>
      </p:grpSpPr>
      <p:sp>
        <p:nvSpPr>
          <p:cNvPr id="243" name="Google Shape;243;p1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4" name="Google Shape;244;p11"/>
          <p:cNvSpPr txBox="1"/>
          <p:nvPr>
            <p:ph idx="2" type="title"/>
          </p:nvPr>
        </p:nvSpPr>
        <p:spPr>
          <a:xfrm>
            <a:off x="115025" y="502775"/>
            <a:ext cx="54000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grpSp>
        <p:nvGrpSpPr>
          <p:cNvPr id="245" name="Google Shape;245;p11"/>
          <p:cNvGrpSpPr/>
          <p:nvPr/>
        </p:nvGrpSpPr>
        <p:grpSpPr>
          <a:xfrm flipH="1" rot="10800000">
            <a:off x="6179902" y="24"/>
            <a:ext cx="2963226" cy="1495659"/>
            <a:chOff x="4306084" y="2701610"/>
            <a:chExt cx="4837921" cy="2441893"/>
          </a:xfrm>
        </p:grpSpPr>
        <p:sp>
          <p:nvSpPr>
            <p:cNvPr id="246" name="Google Shape;246;p11"/>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7" name="Google Shape;247;p11"/>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8" name="Google Shape;248;p11"/>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249" name="Google Shape;249;p11"/>
          <p:cNvSpPr txBox="1"/>
          <p:nvPr>
            <p:ph idx="1" type="subTitle"/>
          </p:nvPr>
        </p:nvSpPr>
        <p:spPr>
          <a:xfrm>
            <a:off x="278850" y="2976125"/>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11"/>
          <p:cNvSpPr txBox="1"/>
          <p:nvPr>
            <p:ph idx="3" type="subTitle"/>
          </p:nvPr>
        </p:nvSpPr>
        <p:spPr>
          <a:xfrm>
            <a:off x="1720650" y="25893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11"/>
          <p:cNvSpPr txBox="1"/>
          <p:nvPr>
            <p:ph idx="4" type="subTitle"/>
          </p:nvPr>
        </p:nvSpPr>
        <p:spPr>
          <a:xfrm>
            <a:off x="3155400" y="23066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11"/>
          <p:cNvSpPr txBox="1"/>
          <p:nvPr>
            <p:ph idx="5" type="subTitle"/>
          </p:nvPr>
        </p:nvSpPr>
        <p:spPr>
          <a:xfrm>
            <a:off x="4597200" y="19932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11"/>
          <p:cNvSpPr txBox="1"/>
          <p:nvPr>
            <p:ph idx="6" type="subTitle"/>
          </p:nvPr>
        </p:nvSpPr>
        <p:spPr>
          <a:xfrm>
            <a:off x="6031950" y="16491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11"/>
          <p:cNvSpPr txBox="1"/>
          <p:nvPr>
            <p:ph idx="7" type="subTitle"/>
          </p:nvPr>
        </p:nvSpPr>
        <p:spPr>
          <a:xfrm>
            <a:off x="7473750" y="12779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5" name="Google Shape;255;p11"/>
          <p:cNvGrpSpPr/>
          <p:nvPr/>
        </p:nvGrpSpPr>
        <p:grpSpPr>
          <a:xfrm>
            <a:off x="2674998" y="2923250"/>
            <a:ext cx="6470027" cy="2221724"/>
            <a:chOff x="2674998" y="2923250"/>
            <a:chExt cx="6470027" cy="2221724"/>
          </a:xfrm>
        </p:grpSpPr>
        <p:sp>
          <p:nvSpPr>
            <p:cNvPr id="256" name="Google Shape;256;p11"/>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257" name="Google Shape;257;p11"/>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258" name="Google Shape;258;p11"/>
          <p:cNvSpPr txBox="1"/>
          <p:nvPr>
            <p:ph idx="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259" name="Shape 259"/>
        <p:cNvGrpSpPr/>
        <p:nvPr/>
      </p:nvGrpSpPr>
      <p:grpSpPr>
        <a:xfrm>
          <a:off x="0" y="0"/>
          <a:ext cx="0" cy="0"/>
          <a:chOff x="0" y="0"/>
          <a:chExt cx="0" cy="0"/>
        </a:xfrm>
      </p:grpSpPr>
      <p:sp>
        <p:nvSpPr>
          <p:cNvPr id="260" name="Google Shape;260;p12"/>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61" name="Google Shape;261;p12"/>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262" name="Google Shape;262;p12"/>
          <p:cNvSpPr txBox="1"/>
          <p:nvPr>
            <p:ph type="title"/>
          </p:nvPr>
        </p:nvSpPr>
        <p:spPr>
          <a:xfrm>
            <a:off x="1143300" y="1526963"/>
            <a:ext cx="2197500" cy="4020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263" name="Google Shape;263;p12"/>
          <p:cNvSpPr txBox="1"/>
          <p:nvPr>
            <p:ph idx="2" type="title"/>
          </p:nvPr>
        </p:nvSpPr>
        <p:spPr>
          <a:xfrm>
            <a:off x="3820750" y="1526963"/>
            <a:ext cx="2197500" cy="402000"/>
          </a:xfrm>
          <a:prstGeom prst="rect">
            <a:avLst/>
          </a:prstGeom>
        </p:spPr>
        <p:txBody>
          <a:bodyPr anchorCtr="0" anchor="b" bIns="91425" lIns="0"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264" name="Google Shape;264;p12"/>
          <p:cNvSpPr txBox="1"/>
          <p:nvPr>
            <p:ph idx="3" type="title"/>
          </p:nvPr>
        </p:nvSpPr>
        <p:spPr>
          <a:xfrm>
            <a:off x="1129950" y="1992625"/>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5" name="Google Shape;265;p12"/>
          <p:cNvSpPr txBox="1"/>
          <p:nvPr>
            <p:ph idx="4" type="title"/>
          </p:nvPr>
        </p:nvSpPr>
        <p:spPr>
          <a:xfrm>
            <a:off x="1129950" y="2801602"/>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6" name="Google Shape;266;p12"/>
          <p:cNvSpPr txBox="1"/>
          <p:nvPr>
            <p:ph idx="5" type="title"/>
          </p:nvPr>
        </p:nvSpPr>
        <p:spPr>
          <a:xfrm>
            <a:off x="1129950" y="3610580"/>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7" name="Google Shape;267;p12"/>
          <p:cNvSpPr txBox="1"/>
          <p:nvPr>
            <p:ph idx="6" type="title"/>
          </p:nvPr>
        </p:nvSpPr>
        <p:spPr>
          <a:xfrm>
            <a:off x="3820750" y="199262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8" name="Google Shape;268;p12"/>
          <p:cNvSpPr txBox="1"/>
          <p:nvPr>
            <p:ph idx="7" type="title"/>
          </p:nvPr>
        </p:nvSpPr>
        <p:spPr>
          <a:xfrm>
            <a:off x="3820750" y="2801550"/>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9" name="Google Shape;269;p12"/>
          <p:cNvSpPr txBox="1"/>
          <p:nvPr>
            <p:ph idx="8" type="title"/>
          </p:nvPr>
        </p:nvSpPr>
        <p:spPr>
          <a:xfrm>
            <a:off x="3820750" y="361047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70" name="Google Shape;270;p12"/>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71" name="Google Shape;271;p12"/>
          <p:cNvSpPr txBox="1"/>
          <p:nvPr>
            <p:ph idx="13" type="title"/>
          </p:nvPr>
        </p:nvSpPr>
        <p:spPr>
          <a:xfrm>
            <a:off x="115025" y="502775"/>
            <a:ext cx="64404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72" name="Google Shape;272;p12"/>
          <p:cNvSpPr txBox="1"/>
          <p:nvPr>
            <p:ph idx="14" type="title"/>
          </p:nvPr>
        </p:nvSpPr>
        <p:spPr>
          <a:xfrm>
            <a:off x="228600" y="21273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3" name="Google Shape;273;p12"/>
          <p:cNvSpPr txBox="1"/>
          <p:nvPr>
            <p:ph idx="15"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74" name="Google Shape;274;p12"/>
          <p:cNvSpPr txBox="1"/>
          <p:nvPr>
            <p:ph idx="16" type="title"/>
          </p:nvPr>
        </p:nvSpPr>
        <p:spPr>
          <a:xfrm>
            <a:off x="228600" y="29362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5" name="Google Shape;275;p12"/>
          <p:cNvSpPr txBox="1"/>
          <p:nvPr>
            <p:ph idx="17" type="title"/>
          </p:nvPr>
        </p:nvSpPr>
        <p:spPr>
          <a:xfrm>
            <a:off x="228600" y="37451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276" name="Shape 276"/>
        <p:cNvGrpSpPr/>
        <p:nvPr/>
      </p:nvGrpSpPr>
      <p:grpSpPr>
        <a:xfrm>
          <a:off x="0" y="0"/>
          <a:ext cx="0" cy="0"/>
          <a:chOff x="0" y="0"/>
          <a:chExt cx="0" cy="0"/>
        </a:xfrm>
      </p:grpSpPr>
      <p:sp>
        <p:nvSpPr>
          <p:cNvPr id="277" name="Google Shape;277;p13"/>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78" name="Google Shape;278;p13"/>
          <p:cNvGrpSpPr/>
          <p:nvPr/>
        </p:nvGrpSpPr>
        <p:grpSpPr>
          <a:xfrm rot="-5400000">
            <a:off x="4030013" y="41713"/>
            <a:ext cx="1026300" cy="9201675"/>
            <a:chOff x="670045" y="-5692564"/>
            <a:chExt cx="1026300" cy="9201675"/>
          </a:xfrm>
        </p:grpSpPr>
        <p:sp>
          <p:nvSpPr>
            <p:cNvPr id="279" name="Google Shape;279;p13"/>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280" name="Google Shape;280;p13"/>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281" name="Google Shape;281;p13"/>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282" name="Google Shape;282;p13"/>
          <p:cNvSpPr txBox="1"/>
          <p:nvPr>
            <p:ph idx="2" type="title"/>
          </p:nvPr>
        </p:nvSpPr>
        <p:spPr>
          <a:xfrm>
            <a:off x="71489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3" name="Google Shape;283;p13"/>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4" name="Google Shape;284;p13"/>
          <p:cNvSpPr txBox="1"/>
          <p:nvPr>
            <p:ph idx="4"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5" name="Google Shape;285;p13"/>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p:txBody>
      </p:sp>
      <p:sp>
        <p:nvSpPr>
          <p:cNvPr id="286" name="Google Shape;286;p13"/>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287" name="Google Shape;287;p13"/>
          <p:cNvSpPr txBox="1"/>
          <p:nvPr>
            <p:ph idx="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288" name="Shape 288"/>
        <p:cNvGrpSpPr/>
        <p:nvPr/>
      </p:nvGrpSpPr>
      <p:grpSpPr>
        <a:xfrm>
          <a:off x="0" y="0"/>
          <a:ext cx="0" cy="0"/>
          <a:chOff x="0" y="0"/>
          <a:chExt cx="0" cy="0"/>
        </a:xfrm>
      </p:grpSpPr>
      <p:sp>
        <p:nvSpPr>
          <p:cNvPr id="289" name="Google Shape;289;p14"/>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0" name="Google Shape;290;p14"/>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91" name="Google Shape;291;p14"/>
          <p:cNvGrpSpPr/>
          <p:nvPr/>
        </p:nvGrpSpPr>
        <p:grpSpPr>
          <a:xfrm rot="10800000">
            <a:off x="9" y="0"/>
            <a:ext cx="1889320" cy="1499480"/>
            <a:chOff x="461225" y="3249175"/>
            <a:chExt cx="1399496" cy="1110726"/>
          </a:xfrm>
        </p:grpSpPr>
        <p:grpSp>
          <p:nvGrpSpPr>
            <p:cNvPr id="292" name="Google Shape;292;p14"/>
            <p:cNvGrpSpPr/>
            <p:nvPr/>
          </p:nvGrpSpPr>
          <p:grpSpPr>
            <a:xfrm>
              <a:off x="461225" y="3249175"/>
              <a:ext cx="1399496" cy="370204"/>
              <a:chOff x="461225" y="3249175"/>
              <a:chExt cx="1399496" cy="370204"/>
            </a:xfrm>
          </p:grpSpPr>
          <p:sp>
            <p:nvSpPr>
              <p:cNvPr id="293" name="Google Shape;29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4" name="Google Shape;29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5" name="Google Shape;29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6" name="Google Shape;296;p14"/>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97" name="Google Shape;297;p14"/>
            <p:cNvGrpSpPr/>
            <p:nvPr/>
          </p:nvGrpSpPr>
          <p:grpSpPr>
            <a:xfrm>
              <a:off x="461225" y="3619500"/>
              <a:ext cx="1399496" cy="370202"/>
              <a:chOff x="461225" y="3249175"/>
              <a:chExt cx="1399496" cy="370202"/>
            </a:xfrm>
          </p:grpSpPr>
          <p:sp>
            <p:nvSpPr>
              <p:cNvPr id="298" name="Google Shape;298;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9" name="Google Shape;299;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0" name="Google Shape;300;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1" name="Google Shape;301;p14"/>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02" name="Google Shape;302;p14"/>
            <p:cNvGrpSpPr/>
            <p:nvPr/>
          </p:nvGrpSpPr>
          <p:grpSpPr>
            <a:xfrm>
              <a:off x="461225" y="3989700"/>
              <a:ext cx="1399496" cy="370201"/>
              <a:chOff x="461225" y="3249175"/>
              <a:chExt cx="1399496" cy="370201"/>
            </a:xfrm>
          </p:grpSpPr>
          <p:sp>
            <p:nvSpPr>
              <p:cNvPr id="303" name="Google Shape;30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4" name="Google Shape;30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5" name="Google Shape;30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6" name="Google Shape;306;p14"/>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07" name="Google Shape;307;p14"/>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9000"/>
              </a:schemeClr>
            </a:outerShdw>
          </a:effectLst>
        </p:spPr>
      </p:sp>
      <p:sp>
        <p:nvSpPr>
          <p:cNvPr id="308" name="Google Shape;308;p14"/>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309" name="Google Shape;309;p14"/>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0" name="Google Shape;310;p14"/>
          <p:cNvSpPr txBox="1"/>
          <p:nvPr>
            <p:ph idx="1" type="subTitle"/>
          </p:nvPr>
        </p:nvSpPr>
        <p:spPr>
          <a:xfrm>
            <a:off x="163725" y="1184350"/>
            <a:ext cx="3336600" cy="1582200"/>
          </a:xfrm>
          <a:prstGeom prst="rect">
            <a:avLst/>
          </a:prstGeom>
        </p:spPr>
        <p:txBody>
          <a:bodyPr anchorCtr="0" anchor="b" bIns="0" lIns="91425" spcFirstLastPara="1" rIns="91425" wrap="square" tIns="91425">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311" name="Google Shape;311;p14"/>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2" name="Google Shape;312;p1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313" name="Shape 313"/>
        <p:cNvGrpSpPr/>
        <p:nvPr/>
      </p:nvGrpSpPr>
      <p:grpSpPr>
        <a:xfrm>
          <a:off x="0" y="0"/>
          <a:ext cx="0" cy="0"/>
          <a:chOff x="0" y="0"/>
          <a:chExt cx="0" cy="0"/>
        </a:xfrm>
      </p:grpSpPr>
      <p:sp>
        <p:nvSpPr>
          <p:cNvPr id="314" name="Google Shape;314;p15"/>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15" name="Google Shape;315;p1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6" name="Google Shape;316;p15"/>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17" name="Google Shape;317;p15"/>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318" name="Shape 318"/>
        <p:cNvGrpSpPr/>
        <p:nvPr/>
      </p:nvGrpSpPr>
      <p:grpSpPr>
        <a:xfrm>
          <a:off x="0" y="0"/>
          <a:ext cx="0" cy="0"/>
          <a:chOff x="0" y="0"/>
          <a:chExt cx="0" cy="0"/>
        </a:xfrm>
      </p:grpSpPr>
      <p:sp>
        <p:nvSpPr>
          <p:cNvPr id="319" name="Google Shape;319;p16"/>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0" name="Google Shape;320;p16"/>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321" name="Google Shape;321;p16"/>
          <p:cNvSpPr txBox="1"/>
          <p:nvPr>
            <p:ph idx="2"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2" name="Google Shape;322;p16"/>
          <p:cNvSpPr txBox="1"/>
          <p:nvPr>
            <p:ph idx="3"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3" name="Google Shape;323;p16"/>
          <p:cNvSpPr txBox="1"/>
          <p:nvPr>
            <p:ph idx="4"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4" name="Google Shape;324;p16"/>
          <p:cNvSpPr txBox="1"/>
          <p:nvPr>
            <p:ph idx="5"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5" name="Google Shape;325;p16"/>
          <p:cNvSpPr txBox="1"/>
          <p:nvPr>
            <p:ph idx="6"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6" name="Google Shape;326;p16"/>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27" name="Google Shape;327;p16"/>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8" name="Google Shape;328;p16"/>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9" name="Google Shape;329;p16"/>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0" name="Google Shape;330;p16"/>
          <p:cNvSpPr txBox="1"/>
          <p:nvPr>
            <p:ph idx="8"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331" name="Google Shape;331;p16"/>
          <p:cNvSpPr txBox="1"/>
          <p:nvPr>
            <p:ph idx="9"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2" name="Google Shape;332;p16"/>
          <p:cNvSpPr txBox="1"/>
          <p:nvPr>
            <p:ph idx="13"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3" name="Google Shape;333;p16"/>
          <p:cNvSpPr txBox="1"/>
          <p:nvPr>
            <p:ph idx="14"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4" name="Google Shape;334;p16"/>
          <p:cNvSpPr txBox="1"/>
          <p:nvPr>
            <p:ph idx="15"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5" name="Google Shape;335;p16"/>
          <p:cNvSpPr txBox="1"/>
          <p:nvPr>
            <p:ph idx="16"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6" name="Google Shape;336;p16"/>
          <p:cNvSpPr txBox="1"/>
          <p:nvPr>
            <p:ph idx="17"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7" name="Google Shape;337;p16"/>
          <p:cNvSpPr txBox="1"/>
          <p:nvPr>
            <p:ph idx="18"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8" name="Google Shape;338;p16"/>
          <p:cNvSpPr txBox="1"/>
          <p:nvPr>
            <p:ph idx="19"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339" name="Google Shape;339;p16"/>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340" name="Shape 340"/>
        <p:cNvGrpSpPr/>
        <p:nvPr/>
      </p:nvGrpSpPr>
      <p:grpSpPr>
        <a:xfrm>
          <a:off x="0" y="0"/>
          <a:ext cx="0" cy="0"/>
          <a:chOff x="0" y="0"/>
          <a:chExt cx="0" cy="0"/>
        </a:xfrm>
      </p:grpSpPr>
      <p:sp>
        <p:nvSpPr>
          <p:cNvPr id="341" name="Google Shape;341;p17"/>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ra"/>
              <a:ea typeface="Sora"/>
              <a:cs typeface="Sora"/>
              <a:sym typeface="Sora"/>
            </a:endParaRPr>
          </a:p>
        </p:txBody>
      </p:sp>
      <p:sp>
        <p:nvSpPr>
          <p:cNvPr id="342" name="Google Shape;342;p17"/>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3" name="Google Shape;343;p17"/>
          <p:cNvSpPr txBox="1"/>
          <p:nvPr>
            <p:ph idx="2"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4" name="Google Shape;344;p17"/>
          <p:cNvSpPr txBox="1"/>
          <p:nvPr>
            <p:ph idx="3"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5" name="Google Shape;345;p17"/>
          <p:cNvSpPr txBox="1"/>
          <p:nvPr>
            <p:ph idx="4"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346" name="Google Shape;346;p17"/>
          <p:cNvSpPr txBox="1"/>
          <p:nvPr>
            <p:ph idx="5"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7" name="Google Shape;347;p17"/>
          <p:cNvSpPr txBox="1"/>
          <p:nvPr>
            <p:ph idx="6"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8" name="Google Shape;348;p17"/>
          <p:cNvSpPr txBox="1"/>
          <p:nvPr>
            <p:ph idx="7"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9" name="Google Shape;349;p17"/>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0" name="Google Shape;350;p17"/>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1" name="Google Shape;351;p17"/>
          <p:cNvSpPr txBox="1"/>
          <p:nvPr>
            <p:ph idx="8"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52" name="Google Shape;352;p17"/>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3" name="Google Shape;353;p17"/>
          <p:cNvSpPr txBox="1"/>
          <p:nvPr>
            <p:ph idx="9"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800"/>
              </a:spcBef>
              <a:spcAft>
                <a:spcPts val="0"/>
              </a:spcAft>
              <a:buClr>
                <a:schemeClr val="dk1"/>
              </a:buClr>
              <a:buSzPts val="1000"/>
              <a:buFont typeface="Sora"/>
              <a:buChar char="◆"/>
              <a:defRPr sz="1000">
                <a:solidFill>
                  <a:schemeClr val="dk1"/>
                </a:solidFill>
              </a:defRPr>
            </a:lvl2pPr>
            <a:lvl3pPr indent="-292100" lvl="2" marL="1371600">
              <a:spcBef>
                <a:spcPts val="800"/>
              </a:spcBef>
              <a:spcAft>
                <a:spcPts val="0"/>
              </a:spcAft>
              <a:buClr>
                <a:schemeClr val="dk1"/>
              </a:buClr>
              <a:buSzPts val="1000"/>
              <a:buFont typeface="Sora"/>
              <a:buChar char="●"/>
              <a:defRPr sz="1000">
                <a:solidFill>
                  <a:schemeClr val="dk1"/>
                </a:solidFill>
              </a:defRPr>
            </a:lvl3pPr>
            <a:lvl4pPr indent="-292100" lvl="3" marL="1828800">
              <a:spcBef>
                <a:spcPts val="800"/>
              </a:spcBef>
              <a:spcAft>
                <a:spcPts val="0"/>
              </a:spcAft>
              <a:buClr>
                <a:schemeClr val="dk1"/>
              </a:buClr>
              <a:buSzPts val="1000"/>
              <a:buFont typeface="Sora"/>
              <a:buChar char="○"/>
              <a:defRPr sz="1000">
                <a:solidFill>
                  <a:schemeClr val="dk1"/>
                </a:solidFill>
              </a:defRPr>
            </a:lvl4pPr>
            <a:lvl5pPr indent="-292100" lvl="4" marL="2286000">
              <a:spcBef>
                <a:spcPts val="800"/>
              </a:spcBef>
              <a:spcAft>
                <a:spcPts val="0"/>
              </a:spcAft>
              <a:buClr>
                <a:schemeClr val="dk1"/>
              </a:buClr>
              <a:buSzPts val="1000"/>
              <a:buFont typeface="Sora"/>
              <a:buChar char="◆"/>
              <a:defRPr sz="1000">
                <a:solidFill>
                  <a:schemeClr val="dk1"/>
                </a:solidFill>
              </a:defRPr>
            </a:lvl5pPr>
            <a:lvl6pPr indent="-292100" lvl="5" marL="2743200">
              <a:spcBef>
                <a:spcPts val="800"/>
              </a:spcBef>
              <a:spcAft>
                <a:spcPts val="0"/>
              </a:spcAft>
              <a:buClr>
                <a:schemeClr val="dk1"/>
              </a:buClr>
              <a:buSzPts val="1000"/>
              <a:buFont typeface="Sora"/>
              <a:buChar char="●"/>
              <a:defRPr sz="1000">
                <a:solidFill>
                  <a:schemeClr val="dk1"/>
                </a:solidFill>
              </a:defRPr>
            </a:lvl6pPr>
            <a:lvl7pPr indent="-292100" lvl="6" marL="3200400">
              <a:spcBef>
                <a:spcPts val="800"/>
              </a:spcBef>
              <a:spcAft>
                <a:spcPts val="0"/>
              </a:spcAft>
              <a:buClr>
                <a:schemeClr val="dk1"/>
              </a:buClr>
              <a:buSzPts val="1000"/>
              <a:buFont typeface="Sora"/>
              <a:buChar char="○"/>
              <a:defRPr sz="1000">
                <a:solidFill>
                  <a:schemeClr val="dk1"/>
                </a:solidFill>
              </a:defRPr>
            </a:lvl7pPr>
            <a:lvl8pPr indent="-292100" lvl="7" marL="3657600">
              <a:spcBef>
                <a:spcPts val="800"/>
              </a:spcBef>
              <a:spcAft>
                <a:spcPts val="0"/>
              </a:spcAft>
              <a:buClr>
                <a:schemeClr val="dk1"/>
              </a:buClr>
              <a:buSzPts val="1000"/>
              <a:buFont typeface="Sora"/>
              <a:buChar char="◆"/>
              <a:defRPr sz="1000">
                <a:solidFill>
                  <a:schemeClr val="dk1"/>
                </a:solidFill>
              </a:defRPr>
            </a:lvl8pPr>
            <a:lvl9pPr indent="-292100" lvl="8" marL="4114800">
              <a:spcBef>
                <a:spcPts val="800"/>
              </a:spcBef>
              <a:spcAft>
                <a:spcPts val="800"/>
              </a:spcAft>
              <a:buClr>
                <a:schemeClr val="dk1"/>
              </a:buClr>
              <a:buSzPts val="1000"/>
              <a:buFont typeface="Sora"/>
              <a:buChar char="●"/>
              <a:defRPr sz="1000">
                <a:solidFill>
                  <a:schemeClr val="dk1"/>
                </a:solidFill>
              </a:defRPr>
            </a:lvl9pPr>
          </a:lstStyle>
          <a:p/>
        </p:txBody>
      </p:sp>
      <p:sp>
        <p:nvSpPr>
          <p:cNvPr id="354" name="Google Shape;354;p17"/>
          <p:cNvSpPr txBox="1"/>
          <p:nvPr>
            <p:ph idx="13"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5" name="Google Shape;355;p17"/>
          <p:cNvSpPr txBox="1"/>
          <p:nvPr>
            <p:ph idx="14"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6" name="Google Shape;356;p17"/>
          <p:cNvSpPr txBox="1"/>
          <p:nvPr>
            <p:ph idx="15"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7" name="Google Shape;357;p17"/>
          <p:cNvSpPr txBox="1"/>
          <p:nvPr>
            <p:ph idx="16"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8" name="Google Shape;358;p17"/>
          <p:cNvSpPr txBox="1"/>
          <p:nvPr>
            <p:ph idx="17"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9" name="Google Shape;359;p17"/>
          <p:cNvSpPr txBox="1"/>
          <p:nvPr>
            <p:ph idx="18"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0" name="Google Shape;360;p17"/>
          <p:cNvSpPr txBox="1"/>
          <p:nvPr>
            <p:ph idx="19"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1" name="Google Shape;361;p17"/>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362" name="Shape 362"/>
        <p:cNvGrpSpPr/>
        <p:nvPr/>
      </p:nvGrpSpPr>
      <p:grpSpPr>
        <a:xfrm>
          <a:off x="0" y="0"/>
          <a:ext cx="0" cy="0"/>
          <a:chOff x="0" y="0"/>
          <a:chExt cx="0" cy="0"/>
        </a:xfrm>
      </p:grpSpPr>
      <p:sp>
        <p:nvSpPr>
          <p:cNvPr id="363" name="Google Shape;363;p18"/>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4" name="Google Shape;364;p18"/>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5" name="Google Shape;365;p18"/>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66" name="Google Shape;366;p18"/>
          <p:cNvGrpSpPr/>
          <p:nvPr/>
        </p:nvGrpSpPr>
        <p:grpSpPr>
          <a:xfrm flipH="1">
            <a:off x="7293000" y="0"/>
            <a:ext cx="1851000" cy="1225325"/>
            <a:chOff x="461225" y="3875100"/>
            <a:chExt cx="1851000" cy="1225325"/>
          </a:xfrm>
        </p:grpSpPr>
        <p:grpSp>
          <p:nvGrpSpPr>
            <p:cNvPr id="367" name="Google Shape;367;p18"/>
            <p:cNvGrpSpPr/>
            <p:nvPr/>
          </p:nvGrpSpPr>
          <p:grpSpPr>
            <a:xfrm>
              <a:off x="461225" y="3875100"/>
              <a:ext cx="1851000" cy="114600"/>
              <a:chOff x="461225" y="3504775"/>
              <a:chExt cx="1851000" cy="114600"/>
            </a:xfrm>
          </p:grpSpPr>
          <p:sp>
            <p:nvSpPr>
              <p:cNvPr id="368" name="Google Shape;368;p18"/>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9" name="Google Shape;369;p18"/>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0" name="Google Shape;370;p18"/>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1" name="Google Shape;371;p18"/>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2" name="Google Shape;372;p18"/>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3" name="Google Shape;373;p18"/>
            <p:cNvGrpSpPr/>
            <p:nvPr/>
          </p:nvGrpSpPr>
          <p:grpSpPr>
            <a:xfrm>
              <a:off x="461225" y="3989700"/>
              <a:ext cx="1480800" cy="1110725"/>
              <a:chOff x="461225" y="3249175"/>
              <a:chExt cx="1480800" cy="1110725"/>
            </a:xfrm>
          </p:grpSpPr>
          <p:sp>
            <p:nvSpPr>
              <p:cNvPr id="374" name="Google Shape;374;p1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5" name="Google Shape;375;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6" name="Google Shape;376;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7" name="Google Shape;377;p18"/>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8" name="Google Shape;378;p18"/>
            <p:cNvGrpSpPr/>
            <p:nvPr/>
          </p:nvGrpSpPr>
          <p:grpSpPr>
            <a:xfrm>
              <a:off x="831425" y="4360025"/>
              <a:ext cx="1480800" cy="370200"/>
              <a:chOff x="831425" y="3249175"/>
              <a:chExt cx="1480800" cy="370200"/>
            </a:xfrm>
          </p:grpSpPr>
          <p:sp>
            <p:nvSpPr>
              <p:cNvPr id="379" name="Google Shape;379;p1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0" name="Google Shape;380;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1" name="Google Shape;381;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2" name="Google Shape;382;p1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83" name="Google Shape;383;p18"/>
          <p:cNvSpPr txBox="1"/>
          <p:nvPr>
            <p:ph type="title"/>
          </p:nvPr>
        </p:nvSpPr>
        <p:spPr>
          <a:xfrm>
            <a:off x="3822450" y="1287875"/>
            <a:ext cx="4295400" cy="277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4" name="Google Shape;384;p18"/>
          <p:cNvSpPr txBox="1"/>
          <p:nvPr>
            <p:ph idx="2" type="title"/>
          </p:nvPr>
        </p:nvSpPr>
        <p:spPr>
          <a:xfrm>
            <a:off x="85725" y="1287875"/>
            <a:ext cx="3347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5" name="Google Shape;385;p18"/>
          <p:cNvSpPr/>
          <p:nvPr>
            <p:ph idx="3" type="pic"/>
          </p:nvPr>
        </p:nvSpPr>
        <p:spPr>
          <a:xfrm>
            <a:off x="227225" y="1832375"/>
            <a:ext cx="821100" cy="785400"/>
          </a:xfrm>
          <a:prstGeom prst="rect">
            <a:avLst/>
          </a:prstGeom>
          <a:noFill/>
          <a:ln>
            <a:noFill/>
          </a:ln>
        </p:spPr>
      </p:sp>
      <p:sp>
        <p:nvSpPr>
          <p:cNvPr id="386" name="Google Shape;386;p18"/>
          <p:cNvSpPr/>
          <p:nvPr>
            <p:ph idx="4" type="pic"/>
          </p:nvPr>
        </p:nvSpPr>
        <p:spPr>
          <a:xfrm>
            <a:off x="227225" y="2672425"/>
            <a:ext cx="821100" cy="785400"/>
          </a:xfrm>
          <a:prstGeom prst="rect">
            <a:avLst/>
          </a:prstGeom>
          <a:noFill/>
          <a:ln>
            <a:noFill/>
          </a:ln>
        </p:spPr>
      </p:sp>
      <p:sp>
        <p:nvSpPr>
          <p:cNvPr id="387" name="Google Shape;387;p18"/>
          <p:cNvSpPr/>
          <p:nvPr>
            <p:ph idx="5" type="pic"/>
          </p:nvPr>
        </p:nvSpPr>
        <p:spPr>
          <a:xfrm>
            <a:off x="227225" y="3512475"/>
            <a:ext cx="821100" cy="785400"/>
          </a:xfrm>
          <a:prstGeom prst="rect">
            <a:avLst/>
          </a:prstGeom>
          <a:noFill/>
          <a:ln>
            <a:noFill/>
          </a:ln>
        </p:spPr>
      </p:sp>
      <p:sp>
        <p:nvSpPr>
          <p:cNvPr id="388" name="Google Shape;388;p18"/>
          <p:cNvSpPr txBox="1"/>
          <p:nvPr>
            <p:ph idx="6" type="title"/>
          </p:nvPr>
        </p:nvSpPr>
        <p:spPr>
          <a:xfrm>
            <a:off x="1048325" y="18323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89" name="Google Shape;389;p18"/>
          <p:cNvSpPr txBox="1"/>
          <p:nvPr>
            <p:ph idx="7" type="title"/>
          </p:nvPr>
        </p:nvSpPr>
        <p:spPr>
          <a:xfrm>
            <a:off x="1048325" y="267242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0" name="Google Shape;390;p18"/>
          <p:cNvSpPr txBox="1"/>
          <p:nvPr>
            <p:ph idx="8" type="title"/>
          </p:nvPr>
        </p:nvSpPr>
        <p:spPr>
          <a:xfrm>
            <a:off x="1048325" y="35124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1" name="Google Shape;391;p18"/>
          <p:cNvSpPr txBox="1"/>
          <p:nvPr>
            <p:ph idx="9" type="title"/>
          </p:nvPr>
        </p:nvSpPr>
        <p:spPr>
          <a:xfrm>
            <a:off x="3820750" y="1711525"/>
            <a:ext cx="1800000" cy="1522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392" name="Google Shape;392;p18"/>
          <p:cNvSpPr txBox="1"/>
          <p:nvPr>
            <p:ph idx="13" type="title"/>
          </p:nvPr>
        </p:nvSpPr>
        <p:spPr>
          <a:xfrm>
            <a:off x="7107575" y="1711450"/>
            <a:ext cx="8742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3" name="Google Shape;393;p18"/>
          <p:cNvSpPr txBox="1"/>
          <p:nvPr>
            <p:ph idx="14" type="title"/>
          </p:nvPr>
        </p:nvSpPr>
        <p:spPr>
          <a:xfrm>
            <a:off x="5518325" y="1711575"/>
            <a:ext cx="13221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4" name="Google Shape;394;p18"/>
          <p:cNvSpPr txBox="1"/>
          <p:nvPr>
            <p:ph idx="1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95" name="Google Shape;395;p18"/>
          <p:cNvSpPr txBox="1"/>
          <p:nvPr>
            <p:ph idx="16" type="title"/>
          </p:nvPr>
        </p:nvSpPr>
        <p:spPr>
          <a:xfrm>
            <a:off x="93381" y="502775"/>
            <a:ext cx="7178100" cy="7851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396" name="Google Shape;396;p18"/>
          <p:cNvSpPr txBox="1"/>
          <p:nvPr>
            <p:ph idx="1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397" name="Shape 397"/>
        <p:cNvGrpSpPr/>
        <p:nvPr/>
      </p:nvGrpSpPr>
      <p:grpSpPr>
        <a:xfrm>
          <a:off x="0" y="0"/>
          <a:ext cx="0" cy="0"/>
          <a:chOff x="0" y="0"/>
          <a:chExt cx="0" cy="0"/>
        </a:xfrm>
      </p:grpSpPr>
      <p:sp>
        <p:nvSpPr>
          <p:cNvPr id="398" name="Google Shape;398;p19"/>
          <p:cNvSpPr txBox="1"/>
          <p:nvPr>
            <p:ph type="title"/>
          </p:nvPr>
        </p:nvSpPr>
        <p:spPr>
          <a:xfrm>
            <a:off x="134550" y="1339350"/>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399" name="Google Shape;399;p19"/>
          <p:cNvSpPr txBox="1"/>
          <p:nvPr>
            <p:ph idx="2" type="title"/>
          </p:nvPr>
        </p:nvSpPr>
        <p:spPr>
          <a:xfrm>
            <a:off x="132615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0" name="Google Shape;400;p19"/>
          <p:cNvSpPr txBox="1"/>
          <p:nvPr>
            <p:ph idx="3" type="title"/>
          </p:nvPr>
        </p:nvSpPr>
        <p:spPr>
          <a:xfrm>
            <a:off x="3877025"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1" name="Google Shape;401;p19"/>
          <p:cNvSpPr txBox="1"/>
          <p:nvPr>
            <p:ph idx="4" type="title"/>
          </p:nvPr>
        </p:nvSpPr>
        <p:spPr>
          <a:xfrm>
            <a:off x="629170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2" name="Google Shape;402;p19"/>
          <p:cNvSpPr txBox="1"/>
          <p:nvPr>
            <p:ph idx="5" type="title"/>
          </p:nvPr>
        </p:nvSpPr>
        <p:spPr>
          <a:xfrm>
            <a:off x="134550" y="254522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3" name="Google Shape;403;p19"/>
          <p:cNvSpPr txBox="1"/>
          <p:nvPr>
            <p:ph idx="6" type="title"/>
          </p:nvPr>
        </p:nvSpPr>
        <p:spPr>
          <a:xfrm>
            <a:off x="134550" y="370397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4" name="Google Shape;404;p19"/>
          <p:cNvSpPr txBox="1"/>
          <p:nvPr>
            <p:ph idx="7" type="title"/>
          </p:nvPr>
        </p:nvSpPr>
        <p:spPr>
          <a:xfrm>
            <a:off x="3877025"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05" name="Google Shape;405;p19"/>
          <p:cNvSpPr txBox="1"/>
          <p:nvPr>
            <p:ph idx="8" type="title"/>
          </p:nvPr>
        </p:nvSpPr>
        <p:spPr>
          <a:xfrm>
            <a:off x="3877025"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6" name="Google Shape;406;p19"/>
          <p:cNvSpPr txBox="1"/>
          <p:nvPr>
            <p:ph idx="9" type="title"/>
          </p:nvPr>
        </p:nvSpPr>
        <p:spPr>
          <a:xfrm>
            <a:off x="3877025"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7" name="Google Shape;407;p19"/>
          <p:cNvSpPr txBox="1"/>
          <p:nvPr>
            <p:ph idx="13" type="title"/>
          </p:nvPr>
        </p:nvSpPr>
        <p:spPr>
          <a:xfrm>
            <a:off x="6427900"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8" name="Google Shape;408;p19"/>
          <p:cNvSpPr txBox="1"/>
          <p:nvPr>
            <p:ph idx="14" type="title"/>
          </p:nvPr>
        </p:nvSpPr>
        <p:spPr>
          <a:xfrm>
            <a:off x="6427900"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9" name="Google Shape;409;p19"/>
          <p:cNvSpPr txBox="1"/>
          <p:nvPr>
            <p:ph idx="15" type="title"/>
          </p:nvPr>
        </p:nvSpPr>
        <p:spPr>
          <a:xfrm>
            <a:off x="6427900"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10" name="Google Shape;410;p19"/>
          <p:cNvSpPr txBox="1"/>
          <p:nvPr>
            <p:ph idx="16" type="title"/>
          </p:nvPr>
        </p:nvSpPr>
        <p:spPr>
          <a:xfrm>
            <a:off x="1326150" y="1339350"/>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1" name="Google Shape;411;p19"/>
          <p:cNvSpPr txBox="1"/>
          <p:nvPr>
            <p:ph idx="17" type="title"/>
          </p:nvPr>
        </p:nvSpPr>
        <p:spPr>
          <a:xfrm>
            <a:off x="1326150" y="2545213"/>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2" name="Google Shape;412;p19"/>
          <p:cNvSpPr txBox="1"/>
          <p:nvPr>
            <p:ph idx="18" type="title"/>
          </p:nvPr>
        </p:nvSpPr>
        <p:spPr>
          <a:xfrm>
            <a:off x="1326150" y="3703969"/>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3" name="Google Shape;413;p19"/>
          <p:cNvSpPr txBox="1"/>
          <p:nvPr>
            <p:ph idx="1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14" name="Google Shape;414;p19"/>
          <p:cNvSpPr txBox="1"/>
          <p:nvPr>
            <p:ph idx="20"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415" name="Google Shape;415;p19"/>
          <p:cNvSpPr txBox="1"/>
          <p:nvPr>
            <p:ph idx="21"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416" name="Shape 416"/>
        <p:cNvGrpSpPr/>
        <p:nvPr/>
      </p:nvGrpSpPr>
      <p:grpSpPr>
        <a:xfrm>
          <a:off x="0" y="0"/>
          <a:ext cx="0" cy="0"/>
          <a:chOff x="0" y="0"/>
          <a:chExt cx="0" cy="0"/>
        </a:xfrm>
      </p:grpSpPr>
      <p:sp>
        <p:nvSpPr>
          <p:cNvPr id="417" name="Google Shape;417;p20"/>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418" name="Google Shape;418;p20"/>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19" name="Google Shape;419;p20"/>
          <p:cNvSpPr txBox="1"/>
          <p:nvPr>
            <p:ph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20" name="Google Shape;420;p20"/>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21" name="Google Shape;421;p20"/>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2" name="Google Shape;422;p20"/>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3" name="Google Shape;423;p20"/>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4" name="Google Shape;424;p20"/>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5" name="Google Shape;425;p20"/>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6" name="Google Shape;426;p20"/>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7" name="Google Shape;427;p20"/>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8" name="Google Shape;428;p20"/>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9" name="Google Shape;429;p20"/>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430" name="Google Shape;430;p20"/>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31" name="Google Shape;431;p20"/>
          <p:cNvSpPr txBox="1"/>
          <p:nvPr>
            <p:ph idx="1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38" name="Shape 38"/>
        <p:cNvGrpSpPr/>
        <p:nvPr/>
      </p:nvGrpSpPr>
      <p:grpSpPr>
        <a:xfrm>
          <a:off x="0" y="0"/>
          <a:ext cx="0" cy="0"/>
          <a:chOff x="0" y="0"/>
          <a:chExt cx="0" cy="0"/>
        </a:xfrm>
      </p:grpSpPr>
      <p:grpSp>
        <p:nvGrpSpPr>
          <p:cNvPr id="39" name="Google Shape;39;p3"/>
          <p:cNvGrpSpPr/>
          <p:nvPr/>
        </p:nvGrpSpPr>
        <p:grpSpPr>
          <a:xfrm flipH="1">
            <a:off x="6169505" y="2816179"/>
            <a:ext cx="2979740" cy="1986829"/>
            <a:chOff x="312900" y="2793625"/>
            <a:chExt cx="2221200" cy="1481050"/>
          </a:xfrm>
        </p:grpSpPr>
        <p:grpSp>
          <p:nvGrpSpPr>
            <p:cNvPr id="40" name="Google Shape;40;p3"/>
            <p:cNvGrpSpPr/>
            <p:nvPr/>
          </p:nvGrpSpPr>
          <p:grpSpPr>
            <a:xfrm>
              <a:off x="312900" y="2793625"/>
              <a:ext cx="1851000" cy="1481050"/>
              <a:chOff x="461225" y="3249175"/>
              <a:chExt cx="1851000" cy="1481050"/>
            </a:xfrm>
          </p:grpSpPr>
          <p:grpSp>
            <p:nvGrpSpPr>
              <p:cNvPr id="41" name="Google Shape;41;p3"/>
              <p:cNvGrpSpPr/>
              <p:nvPr/>
            </p:nvGrpSpPr>
            <p:grpSpPr>
              <a:xfrm>
                <a:off x="461225" y="3249175"/>
                <a:ext cx="1851000" cy="370200"/>
                <a:chOff x="461225" y="3249175"/>
                <a:chExt cx="1851000" cy="370200"/>
              </a:xfrm>
            </p:grpSpPr>
            <p:sp>
              <p:nvSpPr>
                <p:cNvPr id="42" name="Google Shape;42;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 name="Google Shape;43;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 name="Google Shape;44;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5" name="Google Shape;45;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 name="Google Shape;46;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 name="Google Shape;47;p3"/>
              <p:cNvGrpSpPr/>
              <p:nvPr/>
            </p:nvGrpSpPr>
            <p:grpSpPr>
              <a:xfrm>
                <a:off x="461225" y="3619500"/>
                <a:ext cx="1851000" cy="370200"/>
                <a:chOff x="461225" y="3249175"/>
                <a:chExt cx="1851000" cy="370200"/>
              </a:xfrm>
            </p:grpSpPr>
            <p:sp>
              <p:nvSpPr>
                <p:cNvPr id="48" name="Google Shape;48;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 name="Google Shape;49;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 name="Google Shape;50;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 name="Google Shape;51;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 name="Google Shape;52;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 name="Google Shape;53;p3"/>
              <p:cNvGrpSpPr/>
              <p:nvPr/>
            </p:nvGrpSpPr>
            <p:grpSpPr>
              <a:xfrm>
                <a:off x="461225" y="3989700"/>
                <a:ext cx="1851000" cy="370200"/>
                <a:chOff x="461225" y="3249175"/>
                <a:chExt cx="1851000" cy="370200"/>
              </a:xfrm>
            </p:grpSpPr>
            <p:sp>
              <p:nvSpPr>
                <p:cNvPr id="54" name="Google Shape;54;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 name="Google Shape;55;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 name="Google Shape;56;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 name="Google Shape;57;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 name="Google Shape;58;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9" name="Google Shape;59;p3"/>
              <p:cNvGrpSpPr/>
              <p:nvPr/>
            </p:nvGrpSpPr>
            <p:grpSpPr>
              <a:xfrm>
                <a:off x="461225" y="4360025"/>
                <a:ext cx="1851000" cy="370200"/>
                <a:chOff x="461225" y="3249175"/>
                <a:chExt cx="1851000" cy="370200"/>
              </a:xfrm>
            </p:grpSpPr>
            <p:sp>
              <p:nvSpPr>
                <p:cNvPr id="60" name="Google Shape;60;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 name="Google Shape;61;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 name="Google Shape;62;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 name="Google Shape;63;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4" name="Google Shape;64;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5" name="Google Shape;65;p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 name="Google Shape;66;p3"/>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67" name="Google Shape;67;p3"/>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 name="Google Shape;68;p3"/>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 name="Google Shape;69;p3"/>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 name="Google Shape;70;p3"/>
          <p:cNvSpPr txBox="1"/>
          <p:nvPr>
            <p:ph type="title"/>
          </p:nvPr>
        </p:nvSpPr>
        <p:spPr>
          <a:xfrm>
            <a:off x="115025" y="502775"/>
            <a:ext cx="41838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71" name="Google Shape;71;p3"/>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72" name="Google Shape;72;p3"/>
          <p:cNvSpPr txBox="1"/>
          <p:nvPr>
            <p:ph idx="1" type="body"/>
          </p:nvPr>
        </p:nvSpPr>
        <p:spPr>
          <a:xfrm>
            <a:off x="3511550" y="587150"/>
            <a:ext cx="4371600" cy="2526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92100" lvl="2" marL="1371600">
              <a:lnSpc>
                <a:spcPct val="115000"/>
              </a:lnSpc>
              <a:spcBef>
                <a:spcPts val="800"/>
              </a:spcBef>
              <a:spcAft>
                <a:spcPts val="0"/>
              </a:spcAft>
              <a:buClr>
                <a:schemeClr val="lt1"/>
              </a:buClr>
              <a:buSzPts val="1000"/>
              <a:buFont typeface="Sora"/>
              <a:buChar char="■"/>
              <a:defRPr sz="1000"/>
            </a:lvl3pPr>
            <a:lvl4pPr indent="-292100" lvl="3" marL="1828800">
              <a:lnSpc>
                <a:spcPct val="115000"/>
              </a:lnSpc>
              <a:spcBef>
                <a:spcPts val="80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92100" lvl="8" marL="4114800">
              <a:lnSpc>
                <a:spcPct val="115000"/>
              </a:lnSpc>
              <a:spcBef>
                <a:spcPts val="800"/>
              </a:spcBef>
              <a:spcAft>
                <a:spcPts val="800"/>
              </a:spcAft>
              <a:buClr>
                <a:schemeClr val="lt1"/>
              </a:buClr>
              <a:buSzPts val="1000"/>
              <a:buFont typeface="Sora"/>
              <a:buChar char="■"/>
              <a:defRPr sz="1000"/>
            </a:lvl9pPr>
          </a:lstStyle>
          <a:p/>
        </p:txBody>
      </p:sp>
      <p:sp>
        <p:nvSpPr>
          <p:cNvPr id="73" name="Google Shape;73;p3"/>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432" name="Shape 432"/>
        <p:cNvGrpSpPr/>
        <p:nvPr/>
      </p:nvGrpSpPr>
      <p:grpSpPr>
        <a:xfrm>
          <a:off x="0" y="0"/>
          <a:ext cx="0" cy="0"/>
          <a:chOff x="0" y="0"/>
          <a:chExt cx="0" cy="0"/>
        </a:xfrm>
      </p:grpSpPr>
      <p:grpSp>
        <p:nvGrpSpPr>
          <p:cNvPr id="433" name="Google Shape;433;p21"/>
          <p:cNvGrpSpPr/>
          <p:nvPr/>
        </p:nvGrpSpPr>
        <p:grpSpPr>
          <a:xfrm flipH="1">
            <a:off x="3199575" y="156175"/>
            <a:ext cx="1851000" cy="1225325"/>
            <a:chOff x="461225" y="3875100"/>
            <a:chExt cx="1851000" cy="1225325"/>
          </a:xfrm>
        </p:grpSpPr>
        <p:grpSp>
          <p:nvGrpSpPr>
            <p:cNvPr id="434" name="Google Shape;434;p21"/>
            <p:cNvGrpSpPr/>
            <p:nvPr/>
          </p:nvGrpSpPr>
          <p:grpSpPr>
            <a:xfrm>
              <a:off x="461225" y="3875100"/>
              <a:ext cx="1851000" cy="114600"/>
              <a:chOff x="461225" y="3504775"/>
              <a:chExt cx="1851000" cy="114600"/>
            </a:xfrm>
          </p:grpSpPr>
          <p:sp>
            <p:nvSpPr>
              <p:cNvPr id="435" name="Google Shape;435;p21"/>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6" name="Google Shape;436;p21"/>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7" name="Google Shape;437;p21"/>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8" name="Google Shape;438;p21"/>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9" name="Google Shape;439;p21"/>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0" name="Google Shape;440;p21"/>
            <p:cNvGrpSpPr/>
            <p:nvPr/>
          </p:nvGrpSpPr>
          <p:grpSpPr>
            <a:xfrm>
              <a:off x="461225" y="3989700"/>
              <a:ext cx="1480800" cy="1110725"/>
              <a:chOff x="461225" y="3249175"/>
              <a:chExt cx="1480800" cy="1110725"/>
            </a:xfrm>
          </p:grpSpPr>
          <p:sp>
            <p:nvSpPr>
              <p:cNvPr id="441" name="Google Shape;441;p2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2" name="Google Shape;442;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3" name="Google Shape;443;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4" name="Google Shape;444;p21"/>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5" name="Google Shape;445;p21"/>
            <p:cNvGrpSpPr/>
            <p:nvPr/>
          </p:nvGrpSpPr>
          <p:grpSpPr>
            <a:xfrm>
              <a:off x="831425" y="4360025"/>
              <a:ext cx="1480800" cy="370200"/>
              <a:chOff x="831425" y="3249175"/>
              <a:chExt cx="1480800" cy="370200"/>
            </a:xfrm>
          </p:grpSpPr>
          <p:sp>
            <p:nvSpPr>
              <p:cNvPr id="446" name="Google Shape;446;p2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7" name="Google Shape;447;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8" name="Google Shape;448;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9" name="Google Shape;449;p2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50" name="Google Shape;450;p2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51" name="Google Shape;451;p21"/>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lt1"/>
              </a:solidFill>
              <a:latin typeface="Sora"/>
              <a:ea typeface="Sora"/>
              <a:cs typeface="Sora"/>
              <a:sym typeface="Sora"/>
            </a:endParaRPr>
          </a:p>
        </p:txBody>
      </p:sp>
      <p:sp>
        <p:nvSpPr>
          <p:cNvPr id="452" name="Google Shape;452;p21"/>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53" name="Google Shape;453;p21"/>
          <p:cNvSpPr txBox="1"/>
          <p:nvPr>
            <p:ph idx="2"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54" name="Google Shape;454;p21"/>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55" name="Google Shape;455;p21"/>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4000"/>
              </a:schemeClr>
            </a:outerShdw>
          </a:effectLst>
        </p:spPr>
      </p:sp>
      <p:sp>
        <p:nvSpPr>
          <p:cNvPr id="456" name="Google Shape;456;p21"/>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457" name="Shape 457"/>
        <p:cNvGrpSpPr/>
        <p:nvPr/>
      </p:nvGrpSpPr>
      <p:grpSpPr>
        <a:xfrm>
          <a:off x="0" y="0"/>
          <a:ext cx="0" cy="0"/>
          <a:chOff x="0" y="0"/>
          <a:chExt cx="0" cy="0"/>
        </a:xfrm>
      </p:grpSpPr>
      <p:grpSp>
        <p:nvGrpSpPr>
          <p:cNvPr id="458" name="Google Shape;458;p22"/>
          <p:cNvGrpSpPr/>
          <p:nvPr/>
        </p:nvGrpSpPr>
        <p:grpSpPr>
          <a:xfrm flipH="1">
            <a:off x="3199575" y="156175"/>
            <a:ext cx="1851000" cy="1225325"/>
            <a:chOff x="461225" y="3875100"/>
            <a:chExt cx="1851000" cy="1225325"/>
          </a:xfrm>
        </p:grpSpPr>
        <p:grpSp>
          <p:nvGrpSpPr>
            <p:cNvPr id="459" name="Google Shape;459;p22"/>
            <p:cNvGrpSpPr/>
            <p:nvPr/>
          </p:nvGrpSpPr>
          <p:grpSpPr>
            <a:xfrm>
              <a:off x="461225" y="3875100"/>
              <a:ext cx="1851000" cy="114600"/>
              <a:chOff x="461225" y="3504775"/>
              <a:chExt cx="1851000" cy="114600"/>
            </a:xfrm>
          </p:grpSpPr>
          <p:sp>
            <p:nvSpPr>
              <p:cNvPr id="460" name="Google Shape;460;p22"/>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1" name="Google Shape;461;p22"/>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2" name="Google Shape;462;p22"/>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3" name="Google Shape;463;p22"/>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4" name="Google Shape;464;p22"/>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65" name="Google Shape;465;p22"/>
            <p:cNvGrpSpPr/>
            <p:nvPr/>
          </p:nvGrpSpPr>
          <p:grpSpPr>
            <a:xfrm>
              <a:off x="461225" y="3989700"/>
              <a:ext cx="1480800" cy="1110725"/>
              <a:chOff x="461225" y="3249175"/>
              <a:chExt cx="1480800" cy="1110725"/>
            </a:xfrm>
          </p:grpSpPr>
          <p:sp>
            <p:nvSpPr>
              <p:cNvPr id="466" name="Google Shape;466;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7" name="Google Shape;467;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8" name="Google Shape;468;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9" name="Google Shape;469;p22"/>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0" name="Google Shape;470;p22"/>
            <p:cNvGrpSpPr/>
            <p:nvPr/>
          </p:nvGrpSpPr>
          <p:grpSpPr>
            <a:xfrm>
              <a:off x="831425" y="4360025"/>
              <a:ext cx="1480800" cy="370200"/>
              <a:chOff x="831425" y="3249175"/>
              <a:chExt cx="1480800" cy="370200"/>
            </a:xfrm>
          </p:grpSpPr>
          <p:sp>
            <p:nvSpPr>
              <p:cNvPr id="471" name="Google Shape;471;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2" name="Google Shape;472;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3" name="Google Shape;473;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4" name="Google Shape;474;p2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75" name="Google Shape;475;p22"/>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6" name="Google Shape;476;p22"/>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7" name="Google Shape;477;p22"/>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78" name="Google Shape;478;p22"/>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4000"/>
              </a:schemeClr>
            </a:outerShdw>
          </a:effectLst>
        </p:spPr>
      </p:sp>
      <p:cxnSp>
        <p:nvCxnSpPr>
          <p:cNvPr id="479" name="Google Shape;479;p22"/>
          <p:cNvCxnSpPr/>
          <p:nvPr/>
        </p:nvCxnSpPr>
        <p:spPr>
          <a:xfrm rot="10800000">
            <a:off x="605578" y="17941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0" name="Google Shape;480;p22"/>
          <p:cNvCxnSpPr/>
          <p:nvPr/>
        </p:nvCxnSpPr>
        <p:spPr>
          <a:xfrm rot="10800000">
            <a:off x="605578" y="27319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1" name="Google Shape;481;p22"/>
          <p:cNvCxnSpPr/>
          <p:nvPr/>
        </p:nvCxnSpPr>
        <p:spPr>
          <a:xfrm rot="10800000">
            <a:off x="606300" y="3669725"/>
            <a:ext cx="8537700" cy="0"/>
          </a:xfrm>
          <a:prstGeom prst="straightConnector1">
            <a:avLst/>
          </a:prstGeom>
          <a:noFill/>
          <a:ln cap="flat" cmpd="sng" w="19050">
            <a:solidFill>
              <a:schemeClr val="dk1"/>
            </a:solidFill>
            <a:prstDash val="solid"/>
            <a:round/>
            <a:headEnd len="med" w="med" type="none"/>
            <a:tailEnd len="med" w="med" type="none"/>
          </a:ln>
        </p:spPr>
      </p:cxnSp>
      <p:sp>
        <p:nvSpPr>
          <p:cNvPr id="482" name="Google Shape;482;p22"/>
          <p:cNvSpPr txBox="1"/>
          <p:nvPr>
            <p:ph idx="1" type="body"/>
          </p:nvPr>
        </p:nvSpPr>
        <p:spPr>
          <a:xfrm>
            <a:off x="5788075" y="1906850"/>
            <a:ext cx="3021300" cy="825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3" name="Google Shape;483;p22"/>
          <p:cNvSpPr txBox="1"/>
          <p:nvPr>
            <p:ph type="title"/>
          </p:nvPr>
        </p:nvSpPr>
        <p:spPr>
          <a:xfrm>
            <a:off x="2134625" y="2853988"/>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4" name="Google Shape;484;p22"/>
          <p:cNvSpPr txBox="1"/>
          <p:nvPr>
            <p:ph idx="2" type="body"/>
          </p:nvPr>
        </p:nvSpPr>
        <p:spPr>
          <a:xfrm>
            <a:off x="5788075" y="2855650"/>
            <a:ext cx="3021300" cy="8142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5" name="Google Shape;485;p22"/>
          <p:cNvSpPr txBox="1"/>
          <p:nvPr>
            <p:ph idx="3" type="title"/>
          </p:nvPr>
        </p:nvSpPr>
        <p:spPr>
          <a:xfrm>
            <a:off x="525175" y="2853988"/>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6" name="Google Shape;486;p22"/>
          <p:cNvSpPr txBox="1"/>
          <p:nvPr>
            <p:ph idx="4" type="title"/>
          </p:nvPr>
        </p:nvSpPr>
        <p:spPr>
          <a:xfrm>
            <a:off x="2134625" y="379347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7" name="Google Shape;487;p22"/>
          <p:cNvSpPr txBox="1"/>
          <p:nvPr>
            <p:ph idx="5" type="body"/>
          </p:nvPr>
        </p:nvSpPr>
        <p:spPr>
          <a:xfrm>
            <a:off x="5788075" y="3793450"/>
            <a:ext cx="3021300" cy="8361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8" name="Google Shape;488;p22"/>
          <p:cNvSpPr txBox="1"/>
          <p:nvPr>
            <p:ph idx="6" type="title"/>
          </p:nvPr>
        </p:nvSpPr>
        <p:spPr>
          <a:xfrm>
            <a:off x="525175" y="379347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9" name="Google Shape;489;p22"/>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90" name="Google Shape;490;p22"/>
          <p:cNvSpPr txBox="1"/>
          <p:nvPr>
            <p:ph idx="8" type="title"/>
          </p:nvPr>
        </p:nvSpPr>
        <p:spPr>
          <a:xfrm>
            <a:off x="2134625" y="191452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1" name="Google Shape;491;p22"/>
          <p:cNvSpPr txBox="1"/>
          <p:nvPr>
            <p:ph idx="9" type="title"/>
          </p:nvPr>
        </p:nvSpPr>
        <p:spPr>
          <a:xfrm>
            <a:off x="525175" y="191452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2" name="Google Shape;492;p22"/>
          <p:cNvSpPr txBox="1"/>
          <p:nvPr>
            <p:ph idx="13"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93" name="Google Shape;493;p22"/>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494" name="Shape 494"/>
        <p:cNvGrpSpPr/>
        <p:nvPr/>
      </p:nvGrpSpPr>
      <p:grpSpPr>
        <a:xfrm>
          <a:off x="0" y="0"/>
          <a:ext cx="0" cy="0"/>
          <a:chOff x="0" y="0"/>
          <a:chExt cx="0" cy="0"/>
        </a:xfrm>
      </p:grpSpPr>
      <p:grpSp>
        <p:nvGrpSpPr>
          <p:cNvPr id="495" name="Google Shape;495;p23"/>
          <p:cNvGrpSpPr/>
          <p:nvPr/>
        </p:nvGrpSpPr>
        <p:grpSpPr>
          <a:xfrm>
            <a:off x="115026" y="364"/>
            <a:ext cx="5125634" cy="5143564"/>
            <a:chOff x="312900" y="2788524"/>
            <a:chExt cx="2221197" cy="1994480"/>
          </a:xfrm>
        </p:grpSpPr>
        <p:grpSp>
          <p:nvGrpSpPr>
            <p:cNvPr id="496" name="Google Shape;496;p23"/>
            <p:cNvGrpSpPr/>
            <p:nvPr/>
          </p:nvGrpSpPr>
          <p:grpSpPr>
            <a:xfrm>
              <a:off x="312900" y="2788524"/>
              <a:ext cx="1851000" cy="1994480"/>
              <a:chOff x="461225" y="3244074"/>
              <a:chExt cx="1851000" cy="1994480"/>
            </a:xfrm>
          </p:grpSpPr>
          <p:grpSp>
            <p:nvGrpSpPr>
              <p:cNvPr id="497" name="Google Shape;497;p23"/>
              <p:cNvGrpSpPr/>
              <p:nvPr/>
            </p:nvGrpSpPr>
            <p:grpSpPr>
              <a:xfrm>
                <a:off x="461229" y="3244074"/>
                <a:ext cx="1850992" cy="1994480"/>
                <a:chOff x="461229" y="3244074"/>
                <a:chExt cx="1850992" cy="1994480"/>
              </a:xfrm>
            </p:grpSpPr>
            <p:sp>
              <p:nvSpPr>
                <p:cNvPr id="498" name="Google Shape;498;p23"/>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9" name="Google Shape;499;p23"/>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0" name="Google Shape;500;p23"/>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1" name="Google Shape;501;p23"/>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2" name="Google Shape;502;p23"/>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3" name="Google Shape;503;p23"/>
              <p:cNvGrpSpPr/>
              <p:nvPr/>
            </p:nvGrpSpPr>
            <p:grpSpPr>
              <a:xfrm>
                <a:off x="461225" y="3619500"/>
                <a:ext cx="1851000" cy="370200"/>
                <a:chOff x="461225" y="3249175"/>
                <a:chExt cx="1851000" cy="370200"/>
              </a:xfrm>
            </p:grpSpPr>
            <p:sp>
              <p:nvSpPr>
                <p:cNvPr id="504" name="Google Shape;50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5" name="Google Shape;50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6" name="Google Shape;50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7" name="Google Shape;50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8" name="Google Shape;50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9" name="Google Shape;509;p23"/>
              <p:cNvGrpSpPr/>
              <p:nvPr/>
            </p:nvGrpSpPr>
            <p:grpSpPr>
              <a:xfrm>
                <a:off x="461225" y="3989700"/>
                <a:ext cx="1851000" cy="1110726"/>
                <a:chOff x="461225" y="3249175"/>
                <a:chExt cx="1851000" cy="1110726"/>
              </a:xfrm>
            </p:grpSpPr>
            <p:sp>
              <p:nvSpPr>
                <p:cNvPr id="510" name="Google Shape;510;p23"/>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1" name="Google Shape;51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2" name="Google Shape;51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3" name="Google Shape;51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4" name="Google Shape;51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5" name="Google Shape;515;p23"/>
              <p:cNvGrpSpPr/>
              <p:nvPr/>
            </p:nvGrpSpPr>
            <p:grpSpPr>
              <a:xfrm>
                <a:off x="461225" y="4360025"/>
                <a:ext cx="1851000" cy="370200"/>
                <a:chOff x="461225" y="3249175"/>
                <a:chExt cx="1851000" cy="370200"/>
              </a:xfrm>
            </p:grpSpPr>
            <p:sp>
              <p:nvSpPr>
                <p:cNvPr id="516" name="Google Shape;51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7" name="Google Shape;51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8" name="Google Shape;518;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9" name="Google Shape;519;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20" name="Google Shape;520;p23"/>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1" name="Google Shape;521;p23"/>
          <p:cNvGrpSpPr/>
          <p:nvPr/>
        </p:nvGrpSpPr>
        <p:grpSpPr>
          <a:xfrm flipH="1" rot="5400000">
            <a:off x="7145338" y="3274875"/>
            <a:ext cx="2221200" cy="1481050"/>
            <a:chOff x="312900" y="2793625"/>
            <a:chExt cx="2221200" cy="1481050"/>
          </a:xfrm>
        </p:grpSpPr>
        <p:grpSp>
          <p:nvGrpSpPr>
            <p:cNvPr id="522" name="Google Shape;522;p23"/>
            <p:cNvGrpSpPr/>
            <p:nvPr/>
          </p:nvGrpSpPr>
          <p:grpSpPr>
            <a:xfrm>
              <a:off x="312900" y="2793625"/>
              <a:ext cx="1851000" cy="1481050"/>
              <a:chOff x="461225" y="3249175"/>
              <a:chExt cx="1851000" cy="1481050"/>
            </a:xfrm>
          </p:grpSpPr>
          <p:grpSp>
            <p:nvGrpSpPr>
              <p:cNvPr id="523" name="Google Shape;523;p23"/>
              <p:cNvGrpSpPr/>
              <p:nvPr/>
            </p:nvGrpSpPr>
            <p:grpSpPr>
              <a:xfrm>
                <a:off x="461225" y="3249175"/>
                <a:ext cx="1851000" cy="370200"/>
                <a:chOff x="461225" y="3249175"/>
                <a:chExt cx="1851000" cy="370200"/>
              </a:xfrm>
            </p:grpSpPr>
            <p:sp>
              <p:nvSpPr>
                <p:cNvPr id="524" name="Google Shape;52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5" name="Google Shape;52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6" name="Google Shape;52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7" name="Google Shape;52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8" name="Google Shape;52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9" name="Google Shape;529;p23"/>
              <p:cNvGrpSpPr/>
              <p:nvPr/>
            </p:nvGrpSpPr>
            <p:grpSpPr>
              <a:xfrm>
                <a:off x="461225" y="3619500"/>
                <a:ext cx="1851000" cy="370200"/>
                <a:chOff x="461225" y="3249175"/>
                <a:chExt cx="1851000" cy="370200"/>
              </a:xfrm>
            </p:grpSpPr>
            <p:sp>
              <p:nvSpPr>
                <p:cNvPr id="530" name="Google Shape;530;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1" name="Google Shape;53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2" name="Google Shape;53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3" name="Google Shape;53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4" name="Google Shape;53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5" name="Google Shape;535;p23"/>
              <p:cNvGrpSpPr/>
              <p:nvPr/>
            </p:nvGrpSpPr>
            <p:grpSpPr>
              <a:xfrm>
                <a:off x="461225" y="3989700"/>
                <a:ext cx="1851000" cy="370200"/>
                <a:chOff x="461225" y="3249175"/>
                <a:chExt cx="1851000" cy="370200"/>
              </a:xfrm>
            </p:grpSpPr>
            <p:sp>
              <p:nvSpPr>
                <p:cNvPr id="536" name="Google Shape;53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7" name="Google Shape;53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8" name="Google Shape;538;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9" name="Google Shape;539;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0" name="Google Shape;540;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41" name="Google Shape;541;p23"/>
              <p:cNvGrpSpPr/>
              <p:nvPr/>
            </p:nvGrpSpPr>
            <p:grpSpPr>
              <a:xfrm>
                <a:off x="461225" y="4360025"/>
                <a:ext cx="1851000" cy="370200"/>
                <a:chOff x="461225" y="3249175"/>
                <a:chExt cx="1851000" cy="370200"/>
              </a:xfrm>
            </p:grpSpPr>
            <p:sp>
              <p:nvSpPr>
                <p:cNvPr id="542" name="Google Shape;542;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3" name="Google Shape;543;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4" name="Google Shape;544;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5" name="Google Shape;545;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6" name="Google Shape;546;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47" name="Google Shape;547;p2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548" name="Google Shape;548;p23"/>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9" name="Google Shape;549;p23"/>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0" name="Google Shape;550;p23"/>
          <p:cNvSpPr txBox="1"/>
          <p:nvPr>
            <p:ph idx="1" type="subTitle"/>
          </p:nvPr>
        </p:nvSpPr>
        <p:spPr>
          <a:xfrm>
            <a:off x="4482800" y="3963975"/>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1" name="Google Shape;551;p23"/>
          <p:cNvSpPr txBox="1"/>
          <p:nvPr>
            <p:ph idx="2" type="subTitle"/>
          </p:nvPr>
        </p:nvSpPr>
        <p:spPr>
          <a:xfrm>
            <a:off x="4482800" y="3731112"/>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2" name="Google Shape;552;p2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53" name="Google Shape;553;p23"/>
          <p:cNvSpPr txBox="1"/>
          <p:nvPr>
            <p:ph idx="3" type="title"/>
          </p:nvPr>
        </p:nvSpPr>
        <p:spPr>
          <a:xfrm>
            <a:off x="115025" y="4710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54" name="Google Shape;554;p23"/>
          <p:cNvSpPr txBox="1"/>
          <p:nvPr>
            <p:ph idx="4" type="subTitle"/>
          </p:nvPr>
        </p:nvSpPr>
        <p:spPr>
          <a:xfrm>
            <a:off x="4482800" y="3428650"/>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5" name="Google Shape;555;p23"/>
          <p:cNvSpPr txBox="1"/>
          <p:nvPr>
            <p:ph idx="5" type="subTitle"/>
          </p:nvPr>
        </p:nvSpPr>
        <p:spPr>
          <a:xfrm>
            <a:off x="4482800" y="3195787"/>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6" name="Google Shape;556;p23"/>
          <p:cNvSpPr txBox="1"/>
          <p:nvPr>
            <p:ph idx="6" type="subTitle"/>
          </p:nvPr>
        </p:nvSpPr>
        <p:spPr>
          <a:xfrm>
            <a:off x="4482800" y="2894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7" name="Google Shape;557;p23"/>
          <p:cNvSpPr txBox="1"/>
          <p:nvPr>
            <p:ph idx="7" type="subTitle"/>
          </p:nvPr>
        </p:nvSpPr>
        <p:spPr>
          <a:xfrm>
            <a:off x="4482800" y="2662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8" name="Google Shape;558;p23"/>
          <p:cNvSpPr txBox="1"/>
          <p:nvPr>
            <p:ph idx="8" type="subTitle"/>
          </p:nvPr>
        </p:nvSpPr>
        <p:spPr>
          <a:xfrm>
            <a:off x="4482800" y="2361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9" name="Google Shape;559;p23"/>
          <p:cNvSpPr txBox="1"/>
          <p:nvPr>
            <p:ph idx="9" type="subTitle"/>
          </p:nvPr>
        </p:nvSpPr>
        <p:spPr>
          <a:xfrm>
            <a:off x="4482800" y="2129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0" name="Google Shape;560;p23"/>
          <p:cNvSpPr txBox="1"/>
          <p:nvPr>
            <p:ph idx="13" type="subTitle"/>
          </p:nvPr>
        </p:nvSpPr>
        <p:spPr>
          <a:xfrm>
            <a:off x="4482800" y="1829238"/>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1" name="Google Shape;561;p23"/>
          <p:cNvSpPr txBox="1"/>
          <p:nvPr>
            <p:ph idx="14" type="subTitle"/>
          </p:nvPr>
        </p:nvSpPr>
        <p:spPr>
          <a:xfrm>
            <a:off x="4482800" y="1596375"/>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2" name="Google Shape;562;p23"/>
          <p:cNvSpPr txBox="1"/>
          <p:nvPr>
            <p:ph idx="15" type="subTitle"/>
          </p:nvPr>
        </p:nvSpPr>
        <p:spPr>
          <a:xfrm>
            <a:off x="4482800" y="129661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3" name="Google Shape;563;p23"/>
          <p:cNvSpPr txBox="1"/>
          <p:nvPr>
            <p:ph idx="16" type="subTitle"/>
          </p:nvPr>
        </p:nvSpPr>
        <p:spPr>
          <a:xfrm>
            <a:off x="4482800" y="106375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4" name="Google Shape;564;p23"/>
          <p:cNvSpPr txBox="1"/>
          <p:nvPr>
            <p:ph idx="17"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565" name="Shape 565"/>
        <p:cNvGrpSpPr/>
        <p:nvPr/>
      </p:nvGrpSpPr>
      <p:grpSpPr>
        <a:xfrm>
          <a:off x="0" y="0"/>
          <a:ext cx="0" cy="0"/>
          <a:chOff x="0" y="0"/>
          <a:chExt cx="0" cy="0"/>
        </a:xfrm>
      </p:grpSpPr>
      <p:sp>
        <p:nvSpPr>
          <p:cNvPr id="566" name="Google Shape;566;p24"/>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7" name="Google Shape;567;p24"/>
          <p:cNvSpPr/>
          <p:nvPr>
            <p:ph idx="2" type="pic"/>
          </p:nvPr>
        </p:nvSpPr>
        <p:spPr>
          <a:xfrm>
            <a:off x="6702600" y="-16150"/>
            <a:ext cx="2441400" cy="2574600"/>
          </a:xfrm>
          <a:prstGeom prst="rect">
            <a:avLst/>
          </a:prstGeom>
          <a:noFill/>
          <a:ln>
            <a:noFill/>
          </a:ln>
        </p:spPr>
      </p:sp>
      <p:sp>
        <p:nvSpPr>
          <p:cNvPr id="568" name="Google Shape;568;p24"/>
          <p:cNvSpPr txBox="1"/>
          <p:nvPr>
            <p:ph idx="1" type="subTitle"/>
          </p:nvPr>
        </p:nvSpPr>
        <p:spPr>
          <a:xfrm>
            <a:off x="115025" y="1739375"/>
            <a:ext cx="3460800" cy="1776600"/>
          </a:xfrm>
          <a:prstGeom prst="rect">
            <a:avLst/>
          </a:prstGeom>
        </p:spPr>
        <p:txBody>
          <a:bodyPr anchorCtr="0" anchor="t" bIns="0" lIns="91425" spcFirstLastPara="1" rIns="91425" wrap="square" tIns="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p:txBody>
      </p:sp>
      <p:sp>
        <p:nvSpPr>
          <p:cNvPr id="569" name="Google Shape;569;p24"/>
          <p:cNvSpPr txBox="1"/>
          <p:nvPr>
            <p:ph idx="3" type="subTitle"/>
          </p:nvPr>
        </p:nvSpPr>
        <p:spPr>
          <a:xfrm>
            <a:off x="115025" y="3869063"/>
            <a:ext cx="3460800" cy="8004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70" name="Google Shape;570;p24"/>
          <p:cNvSpPr txBox="1"/>
          <p:nvPr>
            <p:ph type="title"/>
          </p:nvPr>
        </p:nvSpPr>
        <p:spPr>
          <a:xfrm>
            <a:off x="3656050" y="1739375"/>
            <a:ext cx="2960700" cy="237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1" name="Google Shape;571;p24"/>
          <p:cNvSpPr txBox="1"/>
          <p:nvPr>
            <p:ph idx="4" type="title"/>
          </p:nvPr>
        </p:nvSpPr>
        <p:spPr>
          <a:xfrm>
            <a:off x="3656050" y="2786778"/>
            <a:ext cx="29607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2" name="Google Shape;572;p24"/>
          <p:cNvSpPr txBox="1"/>
          <p:nvPr>
            <p:ph idx="5" type="title"/>
          </p:nvPr>
        </p:nvSpPr>
        <p:spPr>
          <a:xfrm>
            <a:off x="3624425" y="4231975"/>
            <a:ext cx="9006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3" name="Google Shape;573;p24"/>
          <p:cNvSpPr txBox="1"/>
          <p:nvPr>
            <p:ph idx="6" type="title"/>
          </p:nvPr>
        </p:nvSpPr>
        <p:spPr>
          <a:xfrm>
            <a:off x="115025" y="1079975"/>
            <a:ext cx="6055500" cy="492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574" name="Google Shape;574;p24"/>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575" name="Google Shape;575;p24"/>
          <p:cNvSpPr txBox="1"/>
          <p:nvPr>
            <p:ph idx="8" type="title"/>
          </p:nvPr>
        </p:nvSpPr>
        <p:spPr>
          <a:xfrm>
            <a:off x="115025" y="473240"/>
            <a:ext cx="6055500" cy="577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576" name="Google Shape;576;p24"/>
          <p:cNvSpPr txBox="1"/>
          <p:nvPr>
            <p:ph idx="9" type="title"/>
          </p:nvPr>
        </p:nvSpPr>
        <p:spPr>
          <a:xfrm>
            <a:off x="115025" y="3631463"/>
            <a:ext cx="3460800" cy="237600"/>
          </a:xfrm>
          <a:prstGeom prst="rect">
            <a:avLst/>
          </a:prstGeom>
        </p:spPr>
        <p:txBody>
          <a:bodyPr anchorCtr="0" anchor="t" bIns="0" lIns="91425" spcFirstLastPara="1" rIns="0" wrap="square" tIns="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7" name="Google Shape;577;p24"/>
          <p:cNvSpPr txBox="1"/>
          <p:nvPr>
            <p:ph idx="13" type="subTitle"/>
          </p:nvPr>
        </p:nvSpPr>
        <p:spPr>
          <a:xfrm>
            <a:off x="6751650" y="259910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8" name="Google Shape;578;p24"/>
          <p:cNvSpPr txBox="1"/>
          <p:nvPr>
            <p:ph idx="14" type="subTitle"/>
          </p:nvPr>
        </p:nvSpPr>
        <p:spPr>
          <a:xfrm>
            <a:off x="6751650" y="291237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9" name="Google Shape;579;p24"/>
          <p:cNvSpPr txBox="1"/>
          <p:nvPr>
            <p:ph idx="15" type="subTitle"/>
          </p:nvPr>
        </p:nvSpPr>
        <p:spPr>
          <a:xfrm>
            <a:off x="6751650" y="3225655"/>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0" name="Google Shape;580;p24"/>
          <p:cNvSpPr txBox="1"/>
          <p:nvPr>
            <p:ph idx="16" type="subTitle"/>
          </p:nvPr>
        </p:nvSpPr>
        <p:spPr>
          <a:xfrm>
            <a:off x="6751650" y="3538932"/>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1" name="Google Shape;581;p24"/>
          <p:cNvSpPr txBox="1"/>
          <p:nvPr>
            <p:ph idx="17" type="subTitle"/>
          </p:nvPr>
        </p:nvSpPr>
        <p:spPr>
          <a:xfrm>
            <a:off x="6751650" y="385221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2" name="Google Shape;582;p24"/>
          <p:cNvSpPr txBox="1"/>
          <p:nvPr>
            <p:ph idx="18" type="subTitle"/>
          </p:nvPr>
        </p:nvSpPr>
        <p:spPr>
          <a:xfrm>
            <a:off x="6751650" y="416548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3" name="Google Shape;583;p24"/>
          <p:cNvSpPr txBox="1"/>
          <p:nvPr>
            <p:ph idx="19"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584" name="Shape 584"/>
        <p:cNvGrpSpPr/>
        <p:nvPr/>
      </p:nvGrpSpPr>
      <p:grpSpPr>
        <a:xfrm>
          <a:off x="0" y="0"/>
          <a:ext cx="0" cy="0"/>
          <a:chOff x="0" y="0"/>
          <a:chExt cx="0" cy="0"/>
        </a:xfrm>
      </p:grpSpPr>
      <p:sp>
        <p:nvSpPr>
          <p:cNvPr id="585" name="Google Shape;585;p25"/>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6" name="Google Shape;586;p25"/>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87" name="Google Shape;587;p25"/>
          <p:cNvSpPr/>
          <p:nvPr>
            <p:ph idx="2" type="pic"/>
          </p:nvPr>
        </p:nvSpPr>
        <p:spPr>
          <a:xfrm>
            <a:off x="5457500" y="0"/>
            <a:ext cx="3686400" cy="5143500"/>
          </a:xfrm>
          <a:prstGeom prst="rect">
            <a:avLst/>
          </a:prstGeom>
          <a:noFill/>
          <a:ln>
            <a:noFill/>
          </a:ln>
        </p:spPr>
      </p:sp>
      <p:sp>
        <p:nvSpPr>
          <p:cNvPr id="588" name="Google Shape;588;p25"/>
          <p:cNvSpPr txBox="1"/>
          <p:nvPr>
            <p:ph idx="1" type="body"/>
          </p:nvPr>
        </p:nvSpPr>
        <p:spPr>
          <a:xfrm>
            <a:off x="115025" y="1743625"/>
            <a:ext cx="2094000" cy="2864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589" name="Google Shape;589;p25"/>
          <p:cNvSpPr txBox="1"/>
          <p:nvPr>
            <p:ph idx="3" type="body"/>
          </p:nvPr>
        </p:nvSpPr>
        <p:spPr>
          <a:xfrm>
            <a:off x="2276600" y="1743625"/>
            <a:ext cx="2904900" cy="28647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590" name="Google Shape;590;p2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91" name="Google Shape;591;p25"/>
          <p:cNvSpPr txBox="1"/>
          <p:nvPr>
            <p:ph idx="4" type="title"/>
          </p:nvPr>
        </p:nvSpPr>
        <p:spPr>
          <a:xfrm>
            <a:off x="115025" y="502775"/>
            <a:ext cx="51255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92" name="Google Shape;592;p25"/>
          <p:cNvSpPr txBox="1"/>
          <p:nvPr>
            <p:ph idx="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593" name="Shape 593"/>
        <p:cNvGrpSpPr/>
        <p:nvPr/>
      </p:nvGrpSpPr>
      <p:grpSpPr>
        <a:xfrm>
          <a:off x="0" y="0"/>
          <a:ext cx="0" cy="0"/>
          <a:chOff x="0" y="0"/>
          <a:chExt cx="0" cy="0"/>
        </a:xfrm>
      </p:grpSpPr>
      <p:grpSp>
        <p:nvGrpSpPr>
          <p:cNvPr id="594" name="Google Shape;594;p26"/>
          <p:cNvGrpSpPr/>
          <p:nvPr/>
        </p:nvGrpSpPr>
        <p:grpSpPr>
          <a:xfrm>
            <a:off x="7704171" y="1036593"/>
            <a:ext cx="1439893" cy="3234395"/>
            <a:chOff x="461225" y="3249175"/>
            <a:chExt cx="1110600" cy="2221578"/>
          </a:xfrm>
        </p:grpSpPr>
        <p:grpSp>
          <p:nvGrpSpPr>
            <p:cNvPr id="595" name="Google Shape;595;p26"/>
            <p:cNvGrpSpPr/>
            <p:nvPr/>
          </p:nvGrpSpPr>
          <p:grpSpPr>
            <a:xfrm>
              <a:off x="831422" y="3249175"/>
              <a:ext cx="740403" cy="2221578"/>
              <a:chOff x="831422" y="3249175"/>
              <a:chExt cx="740403" cy="2221578"/>
            </a:xfrm>
          </p:grpSpPr>
          <p:sp>
            <p:nvSpPr>
              <p:cNvPr id="596" name="Google Shape;596;p26"/>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7" name="Google Shape;597;p26"/>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8" name="Google Shape;598;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599" name="Google Shape;599;p26"/>
            <p:cNvGrpSpPr/>
            <p:nvPr/>
          </p:nvGrpSpPr>
          <p:grpSpPr>
            <a:xfrm>
              <a:off x="461225" y="3619500"/>
              <a:ext cx="1110600" cy="370200"/>
              <a:chOff x="461225" y="3249175"/>
              <a:chExt cx="1110600" cy="370200"/>
            </a:xfrm>
          </p:grpSpPr>
          <p:sp>
            <p:nvSpPr>
              <p:cNvPr id="600" name="Google Shape;600;p26"/>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1" name="Google Shape;601;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2" name="Google Shape;602;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3" name="Google Shape;603;p26"/>
            <p:cNvGrpSpPr/>
            <p:nvPr/>
          </p:nvGrpSpPr>
          <p:grpSpPr>
            <a:xfrm>
              <a:off x="461225" y="3989700"/>
              <a:ext cx="1110600" cy="1110726"/>
              <a:chOff x="461225" y="3249175"/>
              <a:chExt cx="1110600" cy="1110726"/>
            </a:xfrm>
          </p:grpSpPr>
          <p:sp>
            <p:nvSpPr>
              <p:cNvPr id="604" name="Google Shape;604;p26"/>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5" name="Google Shape;605;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6" name="Google Shape;606;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7" name="Google Shape;607;p26"/>
            <p:cNvGrpSpPr/>
            <p:nvPr/>
          </p:nvGrpSpPr>
          <p:grpSpPr>
            <a:xfrm>
              <a:off x="831422" y="4360025"/>
              <a:ext cx="370203" cy="740520"/>
              <a:chOff x="831422" y="3249175"/>
              <a:chExt cx="370203" cy="740520"/>
            </a:xfrm>
          </p:grpSpPr>
          <p:sp>
            <p:nvSpPr>
              <p:cNvPr id="608" name="Google Shape;608;p26"/>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9" name="Google Shape;609;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sp>
        <p:nvSpPr>
          <p:cNvPr id="610" name="Google Shape;610;p26"/>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11" name="Google Shape;611;p26"/>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12" name="Google Shape;612;p26"/>
          <p:cNvSpPr txBox="1"/>
          <p:nvPr>
            <p:ph idx="2" type="title"/>
          </p:nvPr>
        </p:nvSpPr>
        <p:spPr>
          <a:xfrm>
            <a:off x="115025" y="502775"/>
            <a:ext cx="6055500" cy="840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13" name="Google Shape;613;p26"/>
          <p:cNvSpPr txBox="1"/>
          <p:nvPr>
            <p:ph idx="3" type="title"/>
          </p:nvPr>
        </p:nvSpPr>
        <p:spPr>
          <a:xfrm>
            <a:off x="115025"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614" name="Google Shape;614;p26"/>
          <p:cNvSpPr txBox="1"/>
          <p:nvPr>
            <p:ph idx="4" type="title"/>
          </p:nvPr>
        </p:nvSpPr>
        <p:spPr>
          <a:xfrm>
            <a:off x="2634200"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p:txBody>
      </p:sp>
      <p:sp>
        <p:nvSpPr>
          <p:cNvPr id="615" name="Google Shape;615;p26"/>
          <p:cNvSpPr txBox="1"/>
          <p:nvPr>
            <p:ph idx="5" type="title"/>
          </p:nvPr>
        </p:nvSpPr>
        <p:spPr>
          <a:xfrm>
            <a:off x="5169188"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616" name="Google Shape;616;p26"/>
          <p:cNvSpPr txBox="1"/>
          <p:nvPr>
            <p:ph idx="1" type="body"/>
          </p:nvPr>
        </p:nvSpPr>
        <p:spPr>
          <a:xfrm>
            <a:off x="115025"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7" name="Google Shape;617;p26"/>
          <p:cNvSpPr txBox="1"/>
          <p:nvPr>
            <p:ph idx="6" type="body"/>
          </p:nvPr>
        </p:nvSpPr>
        <p:spPr>
          <a:xfrm>
            <a:off x="115025"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8" name="Google Shape;618;p26"/>
          <p:cNvSpPr txBox="1"/>
          <p:nvPr>
            <p:ph idx="7" type="body"/>
          </p:nvPr>
        </p:nvSpPr>
        <p:spPr>
          <a:xfrm>
            <a:off x="2634200"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9" name="Google Shape;619;p26"/>
          <p:cNvSpPr txBox="1"/>
          <p:nvPr>
            <p:ph idx="8" type="body"/>
          </p:nvPr>
        </p:nvSpPr>
        <p:spPr>
          <a:xfrm>
            <a:off x="2634200"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0" name="Google Shape;620;p26"/>
          <p:cNvSpPr txBox="1"/>
          <p:nvPr>
            <p:ph idx="9" type="body"/>
          </p:nvPr>
        </p:nvSpPr>
        <p:spPr>
          <a:xfrm>
            <a:off x="5169188"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1" name="Google Shape;621;p26"/>
          <p:cNvSpPr txBox="1"/>
          <p:nvPr>
            <p:ph idx="13" type="body"/>
          </p:nvPr>
        </p:nvSpPr>
        <p:spPr>
          <a:xfrm>
            <a:off x="5169188"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2" name="Google Shape;622;p26"/>
          <p:cNvSpPr txBox="1"/>
          <p:nvPr>
            <p:ph idx="14"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623" name="Shape 623"/>
        <p:cNvGrpSpPr/>
        <p:nvPr/>
      </p:nvGrpSpPr>
      <p:grpSpPr>
        <a:xfrm>
          <a:off x="0" y="0"/>
          <a:ext cx="0" cy="0"/>
          <a:chOff x="0" y="0"/>
          <a:chExt cx="0" cy="0"/>
        </a:xfrm>
      </p:grpSpPr>
      <p:grpSp>
        <p:nvGrpSpPr>
          <p:cNvPr id="624" name="Google Shape;624;p27"/>
          <p:cNvGrpSpPr/>
          <p:nvPr/>
        </p:nvGrpSpPr>
        <p:grpSpPr>
          <a:xfrm>
            <a:off x="0" y="506850"/>
            <a:ext cx="930250" cy="2593175"/>
            <a:chOff x="0" y="506850"/>
            <a:chExt cx="930250" cy="2593175"/>
          </a:xfrm>
        </p:grpSpPr>
        <p:grpSp>
          <p:nvGrpSpPr>
            <p:cNvPr id="625" name="Google Shape;625;p27"/>
            <p:cNvGrpSpPr/>
            <p:nvPr/>
          </p:nvGrpSpPr>
          <p:grpSpPr>
            <a:xfrm>
              <a:off x="0" y="877050"/>
              <a:ext cx="930250" cy="2222975"/>
              <a:chOff x="1233650" y="2421900"/>
              <a:chExt cx="930250" cy="2222975"/>
            </a:xfrm>
          </p:grpSpPr>
          <p:grpSp>
            <p:nvGrpSpPr>
              <p:cNvPr id="626" name="Google Shape;626;p27"/>
              <p:cNvGrpSpPr/>
              <p:nvPr/>
            </p:nvGrpSpPr>
            <p:grpSpPr>
              <a:xfrm>
                <a:off x="1233650" y="2793625"/>
                <a:ext cx="560050" cy="1851250"/>
                <a:chOff x="1381975" y="3249175"/>
                <a:chExt cx="560050" cy="1851250"/>
              </a:xfrm>
            </p:grpSpPr>
            <p:sp>
              <p:nvSpPr>
                <p:cNvPr id="627" name="Google Shape;627;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8" name="Google Shape;628;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29" name="Google Shape;629;p27"/>
                <p:cNvGrpSpPr/>
                <p:nvPr/>
              </p:nvGrpSpPr>
              <p:grpSpPr>
                <a:xfrm>
                  <a:off x="1381975" y="3989700"/>
                  <a:ext cx="560050" cy="1110725"/>
                  <a:chOff x="1381975" y="3249175"/>
                  <a:chExt cx="560050" cy="1110725"/>
                </a:xfrm>
              </p:grpSpPr>
              <p:sp>
                <p:nvSpPr>
                  <p:cNvPr id="630" name="Google Shape;630;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1" name="Google Shape;631;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2" name="Google Shape;632;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33" name="Google Shape;633;p27"/>
                <p:cNvGrpSpPr/>
                <p:nvPr/>
              </p:nvGrpSpPr>
              <p:grpSpPr>
                <a:xfrm>
                  <a:off x="1381975" y="4360025"/>
                  <a:ext cx="560050" cy="370200"/>
                  <a:chOff x="1381975" y="3249175"/>
                  <a:chExt cx="560050" cy="370200"/>
                </a:xfrm>
              </p:grpSpPr>
              <p:sp>
                <p:nvSpPr>
                  <p:cNvPr id="634" name="Google Shape;63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5" name="Google Shape;63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36" name="Google Shape;636;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7" name="Google Shape;637;p27"/>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8" name="Google Shape;638;p27"/>
          <p:cNvSpPr txBox="1"/>
          <p:nvPr>
            <p:ph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639" name="Google Shape;639;p27"/>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640" name="Google Shape;640;p27"/>
          <p:cNvSpPr txBox="1"/>
          <p:nvPr>
            <p:ph idx="2" type="subTitle"/>
          </p:nvPr>
        </p:nvSpPr>
        <p:spPr>
          <a:xfrm>
            <a:off x="2942250"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1" name="Google Shape;641;p27"/>
          <p:cNvSpPr txBox="1"/>
          <p:nvPr>
            <p:ph idx="3" type="subTitle"/>
          </p:nvPr>
        </p:nvSpPr>
        <p:spPr>
          <a:xfrm>
            <a:off x="1078950"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2" name="Google Shape;642;p27"/>
          <p:cNvSpPr txBox="1"/>
          <p:nvPr>
            <p:ph idx="4" type="subTitle"/>
          </p:nvPr>
        </p:nvSpPr>
        <p:spPr>
          <a:xfrm>
            <a:off x="4798644"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3" name="Google Shape;643;p27"/>
          <p:cNvSpPr txBox="1"/>
          <p:nvPr>
            <p:ph idx="5" type="subTitle"/>
          </p:nvPr>
        </p:nvSpPr>
        <p:spPr>
          <a:xfrm>
            <a:off x="294225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4" name="Google Shape;644;p27"/>
          <p:cNvSpPr txBox="1"/>
          <p:nvPr>
            <p:ph idx="6" type="subTitle"/>
          </p:nvPr>
        </p:nvSpPr>
        <p:spPr>
          <a:xfrm>
            <a:off x="6671581"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5" name="Google Shape;645;p27"/>
          <p:cNvSpPr txBox="1"/>
          <p:nvPr>
            <p:ph idx="7" type="subTitle"/>
          </p:nvPr>
        </p:nvSpPr>
        <p:spPr>
          <a:xfrm>
            <a:off x="479864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646" name="Google Shape;646;p27"/>
          <p:cNvGrpSpPr/>
          <p:nvPr/>
        </p:nvGrpSpPr>
        <p:grpSpPr>
          <a:xfrm rot="5400000">
            <a:off x="7381575" y="-838700"/>
            <a:ext cx="930250" cy="2591775"/>
            <a:chOff x="0" y="508250"/>
            <a:chExt cx="930250" cy="2591775"/>
          </a:xfrm>
        </p:grpSpPr>
        <p:grpSp>
          <p:nvGrpSpPr>
            <p:cNvPr id="647" name="Google Shape;647;p27"/>
            <p:cNvGrpSpPr/>
            <p:nvPr/>
          </p:nvGrpSpPr>
          <p:grpSpPr>
            <a:xfrm>
              <a:off x="0" y="877050"/>
              <a:ext cx="930250" cy="2222975"/>
              <a:chOff x="1233650" y="2421900"/>
              <a:chExt cx="930250" cy="2222975"/>
            </a:xfrm>
          </p:grpSpPr>
          <p:grpSp>
            <p:nvGrpSpPr>
              <p:cNvPr id="648" name="Google Shape;648;p27"/>
              <p:cNvGrpSpPr/>
              <p:nvPr/>
            </p:nvGrpSpPr>
            <p:grpSpPr>
              <a:xfrm>
                <a:off x="1233650" y="2793625"/>
                <a:ext cx="930250" cy="1851250"/>
                <a:chOff x="1381975" y="3249175"/>
                <a:chExt cx="930250" cy="1851250"/>
              </a:xfrm>
            </p:grpSpPr>
            <p:grpSp>
              <p:nvGrpSpPr>
                <p:cNvPr id="649" name="Google Shape;649;p27"/>
                <p:cNvGrpSpPr/>
                <p:nvPr/>
              </p:nvGrpSpPr>
              <p:grpSpPr>
                <a:xfrm>
                  <a:off x="1571825" y="3249175"/>
                  <a:ext cx="740400" cy="370200"/>
                  <a:chOff x="1571825" y="3249175"/>
                  <a:chExt cx="740400" cy="370200"/>
                </a:xfrm>
              </p:grpSpPr>
              <p:sp>
                <p:nvSpPr>
                  <p:cNvPr id="650" name="Google Shape;650;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1" name="Google Shape;651;p2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52" name="Google Shape;652;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53" name="Google Shape;653;p27"/>
                <p:cNvGrpSpPr/>
                <p:nvPr/>
              </p:nvGrpSpPr>
              <p:grpSpPr>
                <a:xfrm>
                  <a:off x="1381975" y="3989700"/>
                  <a:ext cx="560050" cy="1110725"/>
                  <a:chOff x="1381975" y="3249175"/>
                  <a:chExt cx="560050" cy="1110725"/>
                </a:xfrm>
              </p:grpSpPr>
              <p:sp>
                <p:nvSpPr>
                  <p:cNvPr id="654" name="Google Shape;65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5" name="Google Shape;65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6" name="Google Shape;656;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57" name="Google Shape;657;p27"/>
                <p:cNvGrpSpPr/>
                <p:nvPr/>
              </p:nvGrpSpPr>
              <p:grpSpPr>
                <a:xfrm>
                  <a:off x="1381975" y="4360025"/>
                  <a:ext cx="560050" cy="370200"/>
                  <a:chOff x="1381975" y="3249175"/>
                  <a:chExt cx="560050" cy="370200"/>
                </a:xfrm>
              </p:grpSpPr>
              <p:sp>
                <p:nvSpPr>
                  <p:cNvPr id="658" name="Google Shape;658;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9" name="Google Shape;659;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60" name="Google Shape;660;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1" name="Google Shape;661;p27"/>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2" name="Google Shape;662;p27"/>
          <p:cNvSpPr txBox="1"/>
          <p:nvPr>
            <p:ph idx="8" type="subTitle"/>
          </p:nvPr>
        </p:nvSpPr>
        <p:spPr>
          <a:xfrm>
            <a:off x="6671579"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63" name="Google Shape;663;p27"/>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664" name="Google Shape;664;p27"/>
          <p:cNvCxnSpPr/>
          <p:nvPr/>
        </p:nvCxnSpPr>
        <p:spPr>
          <a:xfrm>
            <a:off x="1865850" y="392700"/>
            <a:ext cx="0" cy="390300"/>
          </a:xfrm>
          <a:prstGeom prst="straightConnector1">
            <a:avLst/>
          </a:prstGeom>
          <a:noFill/>
          <a:ln cap="flat" cmpd="sng" w="19050">
            <a:solidFill>
              <a:schemeClr val="accent3"/>
            </a:solidFill>
            <a:prstDash val="solid"/>
            <a:round/>
            <a:headEnd len="med" w="med" type="none"/>
            <a:tailEnd len="med" w="med" type="none"/>
          </a:ln>
        </p:spPr>
      </p:cxnSp>
      <p:sp>
        <p:nvSpPr>
          <p:cNvPr id="665" name="Google Shape;665;p27"/>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6" name="Google Shape;666;p27"/>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7" name="Google Shape;667;p27"/>
          <p:cNvSpPr txBox="1"/>
          <p:nvPr>
            <p:ph idx="13" type="subTitle"/>
          </p:nvPr>
        </p:nvSpPr>
        <p:spPr>
          <a:xfrm>
            <a:off x="1078938"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68" name="Google Shape;668;p27"/>
          <p:cNvSpPr txBox="1"/>
          <p:nvPr>
            <p:ph idx="14" type="title"/>
          </p:nvPr>
        </p:nvSpPr>
        <p:spPr>
          <a:xfrm>
            <a:off x="348450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69" name="Google Shape;669;p27"/>
          <p:cNvSpPr txBox="1"/>
          <p:nvPr>
            <p:ph idx="15" type="title"/>
          </p:nvPr>
        </p:nvSpPr>
        <p:spPr>
          <a:xfrm>
            <a:off x="720420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BM Plex Sans"/>
              <a:buNone/>
              <a:defRPr b="1" sz="1800"/>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p:txBody>
      </p:sp>
      <p:sp>
        <p:nvSpPr>
          <p:cNvPr id="670" name="Google Shape;670;p27"/>
          <p:cNvSpPr txBox="1"/>
          <p:nvPr>
            <p:ph idx="16" type="title"/>
          </p:nvPr>
        </p:nvSpPr>
        <p:spPr>
          <a:xfrm>
            <a:off x="534435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1" name="Google Shape;671;p27"/>
          <p:cNvSpPr txBox="1"/>
          <p:nvPr>
            <p:ph idx="17" type="title"/>
          </p:nvPr>
        </p:nvSpPr>
        <p:spPr>
          <a:xfrm>
            <a:off x="162465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2" name="Google Shape;672;p27"/>
          <p:cNvSpPr txBox="1"/>
          <p:nvPr>
            <p:ph idx="1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117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673" name="Shape 673"/>
        <p:cNvGrpSpPr/>
        <p:nvPr/>
      </p:nvGrpSpPr>
      <p:grpSpPr>
        <a:xfrm>
          <a:off x="0" y="0"/>
          <a:ext cx="0" cy="0"/>
          <a:chOff x="0" y="0"/>
          <a:chExt cx="0" cy="0"/>
        </a:xfrm>
      </p:grpSpPr>
      <p:sp>
        <p:nvSpPr>
          <p:cNvPr id="674" name="Google Shape;674;p28"/>
          <p:cNvSpPr txBox="1"/>
          <p:nvPr>
            <p:ph idx="1" type="body"/>
          </p:nvPr>
        </p:nvSpPr>
        <p:spPr>
          <a:xfrm>
            <a:off x="1867950"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5" name="Google Shape;675;p28"/>
          <p:cNvSpPr txBox="1"/>
          <p:nvPr>
            <p:ph idx="2" type="body"/>
          </p:nvPr>
        </p:nvSpPr>
        <p:spPr>
          <a:xfrm>
            <a:off x="1867950"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6" name="Google Shape;676;p28"/>
          <p:cNvSpPr txBox="1"/>
          <p:nvPr>
            <p:ph idx="3" type="body"/>
          </p:nvPr>
        </p:nvSpPr>
        <p:spPr>
          <a:xfrm>
            <a:off x="5297575"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7" name="Google Shape;677;p28"/>
          <p:cNvSpPr txBox="1"/>
          <p:nvPr>
            <p:ph idx="4" type="body"/>
          </p:nvPr>
        </p:nvSpPr>
        <p:spPr>
          <a:xfrm>
            <a:off x="5297575"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678" name="Google Shape;678;p28"/>
          <p:cNvGrpSpPr/>
          <p:nvPr/>
        </p:nvGrpSpPr>
        <p:grpSpPr>
          <a:xfrm>
            <a:off x="7073603" y="0"/>
            <a:ext cx="2070408" cy="1617374"/>
            <a:chOff x="6787102" y="-57263"/>
            <a:chExt cx="2403260" cy="1877393"/>
          </a:xfrm>
        </p:grpSpPr>
        <p:grpSp>
          <p:nvGrpSpPr>
            <p:cNvPr id="679" name="Google Shape;679;p28"/>
            <p:cNvGrpSpPr/>
            <p:nvPr/>
          </p:nvGrpSpPr>
          <p:grpSpPr>
            <a:xfrm rot="10800000">
              <a:off x="8286413" y="1320355"/>
              <a:ext cx="903863" cy="499775"/>
              <a:chOff x="532097" y="3249175"/>
              <a:chExt cx="669528" cy="370204"/>
            </a:xfrm>
          </p:grpSpPr>
          <p:sp>
            <p:nvSpPr>
              <p:cNvPr id="680" name="Google Shape;680;p28"/>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1" name="Google Shape;681;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2" name="Google Shape;682;p28"/>
            <p:cNvGrpSpPr/>
            <p:nvPr/>
          </p:nvGrpSpPr>
          <p:grpSpPr>
            <a:xfrm rot="10800000">
              <a:off x="6787103" y="820419"/>
              <a:ext cx="2402289" cy="499772"/>
              <a:chOff x="532752" y="3249175"/>
              <a:chExt cx="1779473" cy="370202"/>
            </a:xfrm>
          </p:grpSpPr>
          <p:sp>
            <p:nvSpPr>
              <p:cNvPr id="683" name="Google Shape;683;p28"/>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4" name="Google Shape;684;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5" name="Google Shape;685;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6" name="Google Shape;68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7" name="Google Shape;687;p28"/>
            <p:cNvGrpSpPr/>
            <p:nvPr/>
          </p:nvGrpSpPr>
          <p:grpSpPr>
            <a:xfrm rot="10800000">
              <a:off x="7286873" y="320651"/>
              <a:ext cx="1499310" cy="499770"/>
              <a:chOff x="831425" y="3249175"/>
              <a:chExt cx="1110600" cy="370200"/>
            </a:xfrm>
          </p:grpSpPr>
          <p:sp>
            <p:nvSpPr>
              <p:cNvPr id="688" name="Google Shape;688;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9" name="Google Shape;689;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0" name="Google Shape;690;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91" name="Google Shape;691;p28"/>
            <p:cNvGrpSpPr/>
            <p:nvPr/>
          </p:nvGrpSpPr>
          <p:grpSpPr>
            <a:xfrm rot="10800000">
              <a:off x="6787102" y="-57263"/>
              <a:ext cx="2403260" cy="377865"/>
              <a:chOff x="532032" y="3249173"/>
              <a:chExt cx="1780193" cy="370202"/>
            </a:xfrm>
          </p:grpSpPr>
          <p:sp>
            <p:nvSpPr>
              <p:cNvPr id="692" name="Google Shape;692;p28"/>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3" name="Google Shape;693;p28"/>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4" name="Google Shape;694;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5" name="Google Shape;695;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6" name="Google Shape;69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97" name="Google Shape;697;p28"/>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8" name="Google Shape;698;p28"/>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9" name="Google Shape;699;p28"/>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0" name="Google Shape;700;p28"/>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1" name="Google Shape;701;p2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02" name="Google Shape;702;p28"/>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703" name="Google Shape;703;p28"/>
          <p:cNvSpPr txBox="1"/>
          <p:nvPr>
            <p:ph idx="6"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04" name="Google Shape;704;p28"/>
          <p:cNvSpPr txBox="1"/>
          <p:nvPr>
            <p:ph idx="7" type="subTitle"/>
          </p:nvPr>
        </p:nvSpPr>
        <p:spPr>
          <a:xfrm>
            <a:off x="1867950"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5" name="Google Shape;705;p28"/>
          <p:cNvSpPr txBox="1"/>
          <p:nvPr>
            <p:ph idx="8" type="subTitle"/>
          </p:nvPr>
        </p:nvSpPr>
        <p:spPr>
          <a:xfrm>
            <a:off x="1867950"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6" name="Google Shape;706;p28"/>
          <p:cNvSpPr txBox="1"/>
          <p:nvPr>
            <p:ph idx="9" type="subTitle"/>
          </p:nvPr>
        </p:nvSpPr>
        <p:spPr>
          <a:xfrm>
            <a:off x="5297575"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7" name="Google Shape;707;p28"/>
          <p:cNvSpPr txBox="1"/>
          <p:nvPr>
            <p:ph idx="13" type="subTitle"/>
          </p:nvPr>
        </p:nvSpPr>
        <p:spPr>
          <a:xfrm>
            <a:off x="5297575"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8" name="Google Shape;708;p28"/>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709" name="Shape 709"/>
        <p:cNvGrpSpPr/>
        <p:nvPr/>
      </p:nvGrpSpPr>
      <p:grpSpPr>
        <a:xfrm>
          <a:off x="0" y="0"/>
          <a:ext cx="0" cy="0"/>
          <a:chOff x="0" y="0"/>
          <a:chExt cx="0" cy="0"/>
        </a:xfrm>
      </p:grpSpPr>
      <p:sp>
        <p:nvSpPr>
          <p:cNvPr id="710" name="Google Shape;710;p29"/>
          <p:cNvSpPr txBox="1"/>
          <p:nvPr>
            <p:ph type="title"/>
          </p:nvPr>
        </p:nvSpPr>
        <p:spPr>
          <a:xfrm>
            <a:off x="104850" y="2155850"/>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1" name="Google Shape;711;p29"/>
          <p:cNvSpPr txBox="1"/>
          <p:nvPr>
            <p:ph idx="2" type="title"/>
          </p:nvPr>
        </p:nvSpPr>
        <p:spPr>
          <a:xfrm>
            <a:off x="1932925"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2" name="Google Shape;712;p29"/>
          <p:cNvSpPr txBox="1"/>
          <p:nvPr>
            <p:ph idx="3" type="title"/>
          </p:nvPr>
        </p:nvSpPr>
        <p:spPr>
          <a:xfrm>
            <a:off x="376100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3" name="Google Shape;713;p29"/>
          <p:cNvSpPr txBox="1"/>
          <p:nvPr>
            <p:ph idx="4" type="title"/>
          </p:nvPr>
        </p:nvSpPr>
        <p:spPr>
          <a:xfrm>
            <a:off x="560715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4" name="Google Shape;714;p29"/>
          <p:cNvSpPr txBox="1"/>
          <p:nvPr>
            <p:ph idx="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15" name="Google Shape;715;p29"/>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716" name="Google Shape;716;p29"/>
          <p:cNvCxnSpPr/>
          <p:nvPr/>
        </p:nvCxnSpPr>
        <p:spPr>
          <a:xfrm>
            <a:off x="1865850" y="392700"/>
            <a:ext cx="0" cy="390300"/>
          </a:xfrm>
          <a:prstGeom prst="straightConnector1">
            <a:avLst/>
          </a:prstGeom>
          <a:noFill/>
          <a:ln cap="flat" cmpd="sng" w="19050">
            <a:solidFill>
              <a:schemeClr val="accent6"/>
            </a:solidFill>
            <a:prstDash val="solid"/>
            <a:round/>
            <a:headEnd len="med" w="med" type="none"/>
            <a:tailEnd len="med" w="med" type="none"/>
          </a:ln>
        </p:spPr>
      </p:cxnSp>
      <p:grpSp>
        <p:nvGrpSpPr>
          <p:cNvPr id="717" name="Google Shape;717;p29"/>
          <p:cNvGrpSpPr/>
          <p:nvPr/>
        </p:nvGrpSpPr>
        <p:grpSpPr>
          <a:xfrm>
            <a:off x="7073603" y="0"/>
            <a:ext cx="2070408" cy="1617374"/>
            <a:chOff x="6787102" y="-57263"/>
            <a:chExt cx="2403260" cy="1877393"/>
          </a:xfrm>
        </p:grpSpPr>
        <p:grpSp>
          <p:nvGrpSpPr>
            <p:cNvPr id="718" name="Google Shape;718;p29"/>
            <p:cNvGrpSpPr/>
            <p:nvPr/>
          </p:nvGrpSpPr>
          <p:grpSpPr>
            <a:xfrm rot="10800000">
              <a:off x="8286413" y="1320355"/>
              <a:ext cx="903863" cy="499775"/>
              <a:chOff x="532097" y="3249175"/>
              <a:chExt cx="669528" cy="370204"/>
            </a:xfrm>
          </p:grpSpPr>
          <p:sp>
            <p:nvSpPr>
              <p:cNvPr id="719" name="Google Shape;719;p29"/>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0" name="Google Shape;720;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1" name="Google Shape;721;p29"/>
            <p:cNvGrpSpPr/>
            <p:nvPr/>
          </p:nvGrpSpPr>
          <p:grpSpPr>
            <a:xfrm rot="10800000">
              <a:off x="6787103" y="820419"/>
              <a:ext cx="2402289" cy="499772"/>
              <a:chOff x="532752" y="3249175"/>
              <a:chExt cx="1779473" cy="370202"/>
            </a:xfrm>
          </p:grpSpPr>
          <p:sp>
            <p:nvSpPr>
              <p:cNvPr id="722" name="Google Shape;722;p29"/>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3" name="Google Shape;723;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4" name="Google Shape;724;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5" name="Google Shape;72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6" name="Google Shape;726;p29"/>
            <p:cNvGrpSpPr/>
            <p:nvPr/>
          </p:nvGrpSpPr>
          <p:grpSpPr>
            <a:xfrm rot="10800000">
              <a:off x="7286873" y="320651"/>
              <a:ext cx="1499310" cy="499770"/>
              <a:chOff x="831425" y="3249175"/>
              <a:chExt cx="1110600" cy="370200"/>
            </a:xfrm>
          </p:grpSpPr>
          <p:sp>
            <p:nvSpPr>
              <p:cNvPr id="727" name="Google Shape;727;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8" name="Google Shape;728;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9" name="Google Shape;729;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0" name="Google Shape;730;p29"/>
            <p:cNvGrpSpPr/>
            <p:nvPr/>
          </p:nvGrpSpPr>
          <p:grpSpPr>
            <a:xfrm rot="10800000">
              <a:off x="6787102" y="-57263"/>
              <a:ext cx="2403260" cy="377865"/>
              <a:chOff x="532032" y="3249173"/>
              <a:chExt cx="1780193" cy="370202"/>
            </a:xfrm>
          </p:grpSpPr>
          <p:sp>
            <p:nvSpPr>
              <p:cNvPr id="731" name="Google Shape;731;p29"/>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2" name="Google Shape;732;p29"/>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3" name="Google Shape;733;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4" name="Google Shape;734;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5" name="Google Shape;73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36" name="Google Shape;736;p29"/>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7" name="Google Shape;737;p29"/>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8" name="Google Shape;738;p29"/>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9" name="Google Shape;739;p29"/>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0" name="Google Shape;740;p29"/>
          <p:cNvSpPr txBox="1"/>
          <p:nvPr>
            <p:ph idx="6" type="body"/>
          </p:nvPr>
        </p:nvSpPr>
        <p:spPr>
          <a:xfrm>
            <a:off x="1049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1" name="Google Shape;741;p29"/>
          <p:cNvSpPr txBox="1"/>
          <p:nvPr>
            <p:ph idx="7" type="body"/>
          </p:nvPr>
        </p:nvSpPr>
        <p:spPr>
          <a:xfrm>
            <a:off x="1932925"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2" name="Google Shape;742;p29"/>
          <p:cNvSpPr txBox="1"/>
          <p:nvPr>
            <p:ph idx="8" type="body"/>
          </p:nvPr>
        </p:nvSpPr>
        <p:spPr>
          <a:xfrm>
            <a:off x="37610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3" name="Google Shape;743;p29"/>
          <p:cNvSpPr txBox="1"/>
          <p:nvPr>
            <p:ph idx="9" type="body"/>
          </p:nvPr>
        </p:nvSpPr>
        <p:spPr>
          <a:xfrm>
            <a:off x="560715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4" name="Google Shape;744;p29"/>
          <p:cNvSpPr txBox="1"/>
          <p:nvPr>
            <p:ph idx="13" type="title"/>
          </p:nvPr>
        </p:nvSpPr>
        <p:spPr>
          <a:xfrm>
            <a:off x="23997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5" name="Google Shape;745;p29"/>
          <p:cNvSpPr txBox="1"/>
          <p:nvPr>
            <p:ph idx="14" type="title"/>
          </p:nvPr>
        </p:nvSpPr>
        <p:spPr>
          <a:xfrm>
            <a:off x="20095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6" name="Google Shape;746;p29"/>
          <p:cNvSpPr txBox="1"/>
          <p:nvPr>
            <p:ph idx="15" type="title"/>
          </p:nvPr>
        </p:nvSpPr>
        <p:spPr>
          <a:xfrm>
            <a:off x="389542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7" name="Google Shape;747;p29"/>
          <p:cNvSpPr txBox="1"/>
          <p:nvPr>
            <p:ph idx="16" type="title"/>
          </p:nvPr>
        </p:nvSpPr>
        <p:spPr>
          <a:xfrm>
            <a:off x="57047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8" name="Google Shape;748;p29"/>
          <p:cNvSpPr txBox="1"/>
          <p:nvPr>
            <p:ph idx="17" type="title"/>
          </p:nvPr>
        </p:nvSpPr>
        <p:spPr>
          <a:xfrm>
            <a:off x="38100" y="319650"/>
            <a:ext cx="18279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p:txBody>
      </p:sp>
      <p:sp>
        <p:nvSpPr>
          <p:cNvPr id="749" name="Google Shape;749;p29"/>
          <p:cNvSpPr txBox="1"/>
          <p:nvPr>
            <p:ph idx="18"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750" name="Shape 750"/>
        <p:cNvGrpSpPr/>
        <p:nvPr/>
      </p:nvGrpSpPr>
      <p:grpSpPr>
        <a:xfrm>
          <a:off x="0" y="0"/>
          <a:ext cx="0" cy="0"/>
          <a:chOff x="0" y="0"/>
          <a:chExt cx="0" cy="0"/>
        </a:xfrm>
      </p:grpSpPr>
      <p:sp>
        <p:nvSpPr>
          <p:cNvPr id="751" name="Google Shape;751;p30"/>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52" name="Google Shape;752;p30"/>
          <p:cNvGrpSpPr/>
          <p:nvPr/>
        </p:nvGrpSpPr>
        <p:grpSpPr>
          <a:xfrm rot="10800000">
            <a:off x="5657179" y="-1"/>
            <a:ext cx="3486840" cy="2906092"/>
            <a:chOff x="312900" y="2793625"/>
            <a:chExt cx="2221200" cy="1851250"/>
          </a:xfrm>
        </p:grpSpPr>
        <p:grpSp>
          <p:nvGrpSpPr>
            <p:cNvPr id="753" name="Google Shape;753;p30"/>
            <p:cNvGrpSpPr/>
            <p:nvPr/>
          </p:nvGrpSpPr>
          <p:grpSpPr>
            <a:xfrm>
              <a:off x="312900" y="2793625"/>
              <a:ext cx="1851000" cy="1851250"/>
              <a:chOff x="461225" y="3249175"/>
              <a:chExt cx="1851000" cy="1851250"/>
            </a:xfrm>
          </p:grpSpPr>
          <p:grpSp>
            <p:nvGrpSpPr>
              <p:cNvPr id="754" name="Google Shape;754;p30"/>
              <p:cNvGrpSpPr/>
              <p:nvPr/>
            </p:nvGrpSpPr>
            <p:grpSpPr>
              <a:xfrm>
                <a:off x="461225" y="3249175"/>
                <a:ext cx="1851000" cy="370200"/>
                <a:chOff x="461225" y="3249175"/>
                <a:chExt cx="1851000" cy="370200"/>
              </a:xfrm>
            </p:grpSpPr>
            <p:sp>
              <p:nvSpPr>
                <p:cNvPr id="755" name="Google Shape;755;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6" name="Google Shape;756;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7" name="Google Shape;757;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8" name="Google Shape;758;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59" name="Google Shape;759;p30"/>
              <p:cNvGrpSpPr/>
              <p:nvPr/>
            </p:nvGrpSpPr>
            <p:grpSpPr>
              <a:xfrm>
                <a:off x="461225" y="3619500"/>
                <a:ext cx="1851000" cy="370200"/>
                <a:chOff x="461225" y="3249175"/>
                <a:chExt cx="1851000" cy="370200"/>
              </a:xfrm>
            </p:grpSpPr>
            <p:sp>
              <p:nvSpPr>
                <p:cNvPr id="760" name="Google Shape;760;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1" name="Google Shape;76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2" name="Google Shape;76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3" name="Google Shape;76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4" name="Google Shape;76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65" name="Google Shape;765;p30"/>
              <p:cNvGrpSpPr/>
              <p:nvPr/>
            </p:nvGrpSpPr>
            <p:grpSpPr>
              <a:xfrm>
                <a:off x="461225" y="3989700"/>
                <a:ext cx="1480800" cy="1110725"/>
                <a:chOff x="461225" y="3249175"/>
                <a:chExt cx="1480800" cy="1110725"/>
              </a:xfrm>
            </p:grpSpPr>
            <p:sp>
              <p:nvSpPr>
                <p:cNvPr id="766" name="Google Shape;766;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7" name="Google Shape;767;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8" name="Google Shape;768;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9" name="Google Shape;769;p30"/>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70" name="Google Shape;770;p30"/>
              <p:cNvGrpSpPr/>
              <p:nvPr/>
            </p:nvGrpSpPr>
            <p:grpSpPr>
              <a:xfrm>
                <a:off x="831425" y="4360025"/>
                <a:ext cx="1480800" cy="370200"/>
                <a:chOff x="831425" y="3249175"/>
                <a:chExt cx="1480800" cy="370200"/>
              </a:xfrm>
            </p:grpSpPr>
            <p:sp>
              <p:nvSpPr>
                <p:cNvPr id="771" name="Google Shape;77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2" name="Google Shape;77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3" name="Google Shape;77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4" name="Google Shape;77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75" name="Google Shape;775;p30"/>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76" name="Google Shape;776;p30"/>
          <p:cNvSpPr/>
          <p:nvPr>
            <p:ph idx="2" type="pic"/>
          </p:nvPr>
        </p:nvSpPr>
        <p:spPr>
          <a:xfrm>
            <a:off x="1200750" y="984738"/>
            <a:ext cx="1649400" cy="1649400"/>
          </a:xfrm>
          <a:prstGeom prst="ellipse">
            <a:avLst/>
          </a:prstGeom>
          <a:noFill/>
          <a:ln>
            <a:noFill/>
          </a:ln>
        </p:spPr>
      </p:sp>
      <p:sp>
        <p:nvSpPr>
          <p:cNvPr id="777" name="Google Shape;777;p30"/>
          <p:cNvSpPr/>
          <p:nvPr>
            <p:ph idx="3" type="pic"/>
          </p:nvPr>
        </p:nvSpPr>
        <p:spPr>
          <a:xfrm>
            <a:off x="3747300" y="921988"/>
            <a:ext cx="1649400" cy="1649400"/>
          </a:xfrm>
          <a:prstGeom prst="ellipse">
            <a:avLst/>
          </a:prstGeom>
          <a:noFill/>
          <a:ln>
            <a:noFill/>
          </a:ln>
        </p:spPr>
      </p:sp>
      <p:sp>
        <p:nvSpPr>
          <p:cNvPr id="778" name="Google Shape;778;p30"/>
          <p:cNvSpPr/>
          <p:nvPr>
            <p:ph idx="4" type="pic"/>
          </p:nvPr>
        </p:nvSpPr>
        <p:spPr>
          <a:xfrm>
            <a:off x="6080650" y="941438"/>
            <a:ext cx="1649400" cy="1649400"/>
          </a:xfrm>
          <a:prstGeom prst="ellipse">
            <a:avLst/>
          </a:prstGeom>
          <a:noFill/>
          <a:ln>
            <a:noFill/>
          </a:ln>
        </p:spPr>
      </p:sp>
      <p:sp>
        <p:nvSpPr>
          <p:cNvPr id="779" name="Google Shape;779;p30"/>
          <p:cNvSpPr txBox="1"/>
          <p:nvPr>
            <p:ph idx="1" type="subTitle"/>
          </p:nvPr>
        </p:nvSpPr>
        <p:spPr>
          <a:xfrm>
            <a:off x="9477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0" name="Google Shape;780;p30"/>
          <p:cNvSpPr txBox="1"/>
          <p:nvPr>
            <p:ph idx="5" type="title"/>
          </p:nvPr>
        </p:nvSpPr>
        <p:spPr>
          <a:xfrm>
            <a:off x="11118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1" name="Google Shape;781;p30"/>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2" name="Google Shape;782;p30"/>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3" name="Google Shape;783;p30"/>
          <p:cNvSpPr txBox="1"/>
          <p:nvPr>
            <p:ph idx="8" type="subTitle"/>
          </p:nvPr>
        </p:nvSpPr>
        <p:spPr>
          <a:xfrm>
            <a:off x="58619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4" name="Google Shape;784;p30"/>
          <p:cNvSpPr txBox="1"/>
          <p:nvPr>
            <p:ph idx="9" type="title"/>
          </p:nvPr>
        </p:nvSpPr>
        <p:spPr>
          <a:xfrm>
            <a:off x="60260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5" name="Google Shape;785;p30"/>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86" name="Google Shape;786;p30"/>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74" name="Shape 74"/>
        <p:cNvGrpSpPr/>
        <p:nvPr/>
      </p:nvGrpSpPr>
      <p:grpSpPr>
        <a:xfrm>
          <a:off x="0" y="0"/>
          <a:ext cx="0" cy="0"/>
          <a:chOff x="0" y="0"/>
          <a:chExt cx="0" cy="0"/>
        </a:xfrm>
      </p:grpSpPr>
      <p:grpSp>
        <p:nvGrpSpPr>
          <p:cNvPr id="75" name="Google Shape;75;p4"/>
          <p:cNvGrpSpPr/>
          <p:nvPr/>
        </p:nvGrpSpPr>
        <p:grpSpPr>
          <a:xfrm flipH="1">
            <a:off x="6169505" y="228779"/>
            <a:ext cx="2979740" cy="1986829"/>
            <a:chOff x="312900" y="2793625"/>
            <a:chExt cx="2221200" cy="1481050"/>
          </a:xfrm>
        </p:grpSpPr>
        <p:grpSp>
          <p:nvGrpSpPr>
            <p:cNvPr id="76" name="Google Shape;76;p4"/>
            <p:cNvGrpSpPr/>
            <p:nvPr/>
          </p:nvGrpSpPr>
          <p:grpSpPr>
            <a:xfrm>
              <a:off x="312900" y="2793625"/>
              <a:ext cx="1851000" cy="1481050"/>
              <a:chOff x="461225" y="3249175"/>
              <a:chExt cx="1851000" cy="1481050"/>
            </a:xfrm>
          </p:grpSpPr>
          <p:grpSp>
            <p:nvGrpSpPr>
              <p:cNvPr id="77" name="Google Shape;77;p4"/>
              <p:cNvGrpSpPr/>
              <p:nvPr/>
            </p:nvGrpSpPr>
            <p:grpSpPr>
              <a:xfrm>
                <a:off x="461225" y="3249175"/>
                <a:ext cx="1851000" cy="370200"/>
                <a:chOff x="461225" y="3249175"/>
                <a:chExt cx="1851000" cy="370200"/>
              </a:xfrm>
            </p:grpSpPr>
            <p:sp>
              <p:nvSpPr>
                <p:cNvPr id="78" name="Google Shape;78;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9" name="Google Shape;79;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 name="Google Shape;80;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 name="Google Shape;81;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2" name="Google Shape;82;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3" name="Google Shape;83;p4"/>
              <p:cNvGrpSpPr/>
              <p:nvPr/>
            </p:nvGrpSpPr>
            <p:grpSpPr>
              <a:xfrm>
                <a:off x="461225" y="3619500"/>
                <a:ext cx="1851000" cy="370200"/>
                <a:chOff x="461225" y="3249175"/>
                <a:chExt cx="1851000" cy="370200"/>
              </a:xfrm>
            </p:grpSpPr>
            <p:sp>
              <p:nvSpPr>
                <p:cNvPr id="84" name="Google Shape;84;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5" name="Google Shape;85;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6" name="Google Shape;86;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7" name="Google Shape;87;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 name="Google Shape;88;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9" name="Google Shape;89;p4"/>
              <p:cNvGrpSpPr/>
              <p:nvPr/>
            </p:nvGrpSpPr>
            <p:grpSpPr>
              <a:xfrm>
                <a:off x="461225" y="3989700"/>
                <a:ext cx="1851000" cy="370200"/>
                <a:chOff x="461225" y="3249175"/>
                <a:chExt cx="1851000" cy="370200"/>
              </a:xfrm>
            </p:grpSpPr>
            <p:sp>
              <p:nvSpPr>
                <p:cNvPr id="90" name="Google Shape;90;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 name="Google Shape;91;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 name="Google Shape;92;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 name="Google Shape;93;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 name="Google Shape;94;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5" name="Google Shape;95;p4"/>
              <p:cNvGrpSpPr/>
              <p:nvPr/>
            </p:nvGrpSpPr>
            <p:grpSpPr>
              <a:xfrm>
                <a:off x="461225" y="4360025"/>
                <a:ext cx="1851000" cy="370200"/>
                <a:chOff x="461225" y="3249175"/>
                <a:chExt cx="1851000" cy="370200"/>
              </a:xfrm>
            </p:grpSpPr>
            <p:sp>
              <p:nvSpPr>
                <p:cNvPr id="96" name="Google Shape;96;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 name="Google Shape;97;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 name="Google Shape;98;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 name="Google Shape;99;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 name="Google Shape;100;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01" name="Google Shape;101;p4"/>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02" name="Google Shape;102;p4"/>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3" name="Google Shape;103;p4"/>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4" name="Google Shape;104;p4"/>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 name="Google Shape;105;p4"/>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 name="Google Shape;106;p4"/>
          <p:cNvSpPr txBox="1"/>
          <p:nvPr>
            <p:ph idx="1" type="body"/>
          </p:nvPr>
        </p:nvSpPr>
        <p:spPr>
          <a:xfrm>
            <a:off x="115025" y="908975"/>
            <a:ext cx="5369100" cy="2478000"/>
          </a:xfrm>
          <a:prstGeom prst="rect">
            <a:avLst/>
          </a:prstGeom>
        </p:spPr>
        <p:txBody>
          <a:bodyPr anchorCtr="0" anchor="t" bIns="91425" lIns="91425" spcFirstLastPara="1" rIns="91425" wrap="square" tIns="0">
            <a:noAutofit/>
          </a:bodyPr>
          <a:lstStyle>
            <a:lvl1pPr indent="-457200" lvl="0" marL="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107" name="Google Shape;107;p4"/>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p:txBody>
      </p:sp>
      <p:sp>
        <p:nvSpPr>
          <p:cNvPr id="108" name="Google Shape;108;p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87" name="Shape 787"/>
        <p:cNvGrpSpPr/>
        <p:nvPr/>
      </p:nvGrpSpPr>
      <p:grpSpPr>
        <a:xfrm>
          <a:off x="0" y="0"/>
          <a:ext cx="0" cy="0"/>
          <a:chOff x="0" y="0"/>
          <a:chExt cx="0" cy="0"/>
        </a:xfrm>
      </p:grpSpPr>
      <p:sp>
        <p:nvSpPr>
          <p:cNvPr id="788" name="Google Shape;788;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89" name="Google Shape;789;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90" name="Shape 790"/>
        <p:cNvGrpSpPr/>
        <p:nvPr/>
      </p:nvGrpSpPr>
      <p:grpSpPr>
        <a:xfrm>
          <a:off x="0" y="0"/>
          <a:ext cx="0" cy="0"/>
          <a:chOff x="0" y="0"/>
          <a:chExt cx="0" cy="0"/>
        </a:xfrm>
      </p:grpSpPr>
      <p:sp>
        <p:nvSpPr>
          <p:cNvPr id="791" name="Google Shape;791;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92" name="Shape 792"/>
        <p:cNvGrpSpPr/>
        <p:nvPr/>
      </p:nvGrpSpPr>
      <p:grpSpPr>
        <a:xfrm>
          <a:off x="0" y="0"/>
          <a:ext cx="0" cy="0"/>
          <a:chOff x="0" y="0"/>
          <a:chExt cx="0" cy="0"/>
        </a:xfrm>
      </p:grpSpPr>
      <p:sp>
        <p:nvSpPr>
          <p:cNvPr id="793" name="Google Shape;79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4" name="Google Shape;79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95" name="Shape 795"/>
        <p:cNvGrpSpPr/>
        <p:nvPr/>
      </p:nvGrpSpPr>
      <p:grpSpPr>
        <a:xfrm>
          <a:off x="0" y="0"/>
          <a:ext cx="0" cy="0"/>
          <a:chOff x="0" y="0"/>
          <a:chExt cx="0" cy="0"/>
        </a:xfrm>
      </p:grpSpPr>
      <p:sp>
        <p:nvSpPr>
          <p:cNvPr id="796" name="Google Shape;7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7" name="Google Shape;797;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8" name="Google Shape;798;p34"/>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01" name="Shape 801"/>
        <p:cNvGrpSpPr/>
        <p:nvPr/>
      </p:nvGrpSpPr>
      <p:grpSpPr>
        <a:xfrm>
          <a:off x="0" y="0"/>
          <a:ext cx="0" cy="0"/>
          <a:chOff x="0" y="0"/>
          <a:chExt cx="0" cy="0"/>
        </a:xfrm>
      </p:grpSpPr>
      <p:sp>
        <p:nvSpPr>
          <p:cNvPr id="802" name="Google Shape;802;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3" name="Google Shape;803;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04" name="Shape 804"/>
        <p:cNvGrpSpPr/>
        <p:nvPr/>
      </p:nvGrpSpPr>
      <p:grpSpPr>
        <a:xfrm>
          <a:off x="0" y="0"/>
          <a:ext cx="0" cy="0"/>
          <a:chOff x="0" y="0"/>
          <a:chExt cx="0" cy="0"/>
        </a:xfrm>
      </p:grpSpPr>
      <p:sp>
        <p:nvSpPr>
          <p:cNvPr id="805" name="Google Shape;805;p3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06" name="Shape 806"/>
        <p:cNvGrpSpPr/>
        <p:nvPr/>
      </p:nvGrpSpPr>
      <p:grpSpPr>
        <a:xfrm>
          <a:off x="0" y="0"/>
          <a:ext cx="0" cy="0"/>
          <a:chOff x="0" y="0"/>
          <a:chExt cx="0" cy="0"/>
        </a:xfrm>
      </p:grpSpPr>
      <p:sp>
        <p:nvSpPr>
          <p:cNvPr id="807" name="Google Shape;807;p3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08" name="Google Shape;808;p3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09" name="Google Shape;809;p3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10" name="Shape 810"/>
        <p:cNvGrpSpPr/>
        <p:nvPr/>
      </p:nvGrpSpPr>
      <p:grpSpPr>
        <a:xfrm>
          <a:off x="0" y="0"/>
          <a:ext cx="0" cy="0"/>
          <a:chOff x="0" y="0"/>
          <a:chExt cx="0" cy="0"/>
        </a:xfrm>
      </p:grpSpPr>
      <p:sp>
        <p:nvSpPr>
          <p:cNvPr id="811" name="Google Shape;811;p3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12" name="Shape 8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109" name="Shape 109"/>
        <p:cNvGrpSpPr/>
        <p:nvPr/>
      </p:nvGrpSpPr>
      <p:grpSpPr>
        <a:xfrm>
          <a:off x="0" y="0"/>
          <a:ext cx="0" cy="0"/>
          <a:chOff x="0" y="0"/>
          <a:chExt cx="0" cy="0"/>
        </a:xfrm>
      </p:grpSpPr>
      <p:grpSp>
        <p:nvGrpSpPr>
          <p:cNvPr id="110" name="Google Shape;110;p5"/>
          <p:cNvGrpSpPr/>
          <p:nvPr/>
        </p:nvGrpSpPr>
        <p:grpSpPr>
          <a:xfrm>
            <a:off x="228600" y="2793625"/>
            <a:ext cx="2221200" cy="1481050"/>
            <a:chOff x="312900" y="2793625"/>
            <a:chExt cx="2221200" cy="1481050"/>
          </a:xfrm>
        </p:grpSpPr>
        <p:grpSp>
          <p:nvGrpSpPr>
            <p:cNvPr id="111" name="Google Shape;111;p5"/>
            <p:cNvGrpSpPr/>
            <p:nvPr/>
          </p:nvGrpSpPr>
          <p:grpSpPr>
            <a:xfrm>
              <a:off x="312900" y="2793625"/>
              <a:ext cx="1851000" cy="1481050"/>
              <a:chOff x="461225" y="3249175"/>
              <a:chExt cx="1851000" cy="1481050"/>
            </a:xfrm>
          </p:grpSpPr>
          <p:grpSp>
            <p:nvGrpSpPr>
              <p:cNvPr id="112" name="Google Shape;112;p5"/>
              <p:cNvGrpSpPr/>
              <p:nvPr/>
            </p:nvGrpSpPr>
            <p:grpSpPr>
              <a:xfrm>
                <a:off x="461225" y="3249175"/>
                <a:ext cx="1851000" cy="370200"/>
                <a:chOff x="461225" y="3249175"/>
                <a:chExt cx="1851000" cy="370200"/>
              </a:xfrm>
            </p:grpSpPr>
            <p:sp>
              <p:nvSpPr>
                <p:cNvPr id="113" name="Google Shape;113;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 name="Google Shape;114;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 name="Google Shape;115;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6" name="Google Shape;116;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7" name="Google Shape;117;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18" name="Google Shape;118;p5"/>
              <p:cNvGrpSpPr/>
              <p:nvPr/>
            </p:nvGrpSpPr>
            <p:grpSpPr>
              <a:xfrm>
                <a:off x="461225" y="3619500"/>
                <a:ext cx="1851000" cy="370200"/>
                <a:chOff x="461225" y="3249175"/>
                <a:chExt cx="1851000" cy="370200"/>
              </a:xfrm>
            </p:grpSpPr>
            <p:sp>
              <p:nvSpPr>
                <p:cNvPr id="119" name="Google Shape;11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0" name="Google Shape;12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1" name="Google Shape;12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 name="Google Shape;12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 name="Google Shape;123;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4" name="Google Shape;124;p5"/>
              <p:cNvGrpSpPr/>
              <p:nvPr/>
            </p:nvGrpSpPr>
            <p:grpSpPr>
              <a:xfrm>
                <a:off x="461225" y="3989700"/>
                <a:ext cx="1851000" cy="370200"/>
                <a:chOff x="461225" y="3249175"/>
                <a:chExt cx="1851000" cy="370200"/>
              </a:xfrm>
            </p:grpSpPr>
            <p:sp>
              <p:nvSpPr>
                <p:cNvPr id="125" name="Google Shape;125;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6" name="Google Shape;126;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7" name="Google Shape;127;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8" name="Google Shape;128;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 name="Google Shape;129;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0" name="Google Shape;130;p5"/>
              <p:cNvGrpSpPr/>
              <p:nvPr/>
            </p:nvGrpSpPr>
            <p:grpSpPr>
              <a:xfrm>
                <a:off x="461225" y="4360025"/>
                <a:ext cx="1851000" cy="370200"/>
                <a:chOff x="461225" y="3249175"/>
                <a:chExt cx="1851000" cy="370200"/>
              </a:xfrm>
            </p:grpSpPr>
            <p:sp>
              <p:nvSpPr>
                <p:cNvPr id="131" name="Google Shape;131;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 name="Google Shape;132;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3" name="Google Shape;133;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4" name="Google Shape;134;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 name="Google Shape;135;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36" name="Google Shape;136;p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7" name="Google Shape;137;p5"/>
          <p:cNvGrpSpPr/>
          <p:nvPr/>
        </p:nvGrpSpPr>
        <p:grpSpPr>
          <a:xfrm>
            <a:off x="7663200" y="-725"/>
            <a:ext cx="1480800" cy="1396025"/>
            <a:chOff x="461225" y="3334200"/>
            <a:chExt cx="1480800" cy="1396025"/>
          </a:xfrm>
        </p:grpSpPr>
        <p:grpSp>
          <p:nvGrpSpPr>
            <p:cNvPr id="138" name="Google Shape;138;p5"/>
            <p:cNvGrpSpPr/>
            <p:nvPr/>
          </p:nvGrpSpPr>
          <p:grpSpPr>
            <a:xfrm>
              <a:off x="461225" y="3334200"/>
              <a:ext cx="1480800" cy="285300"/>
              <a:chOff x="461225" y="3334200"/>
              <a:chExt cx="1480800" cy="285300"/>
            </a:xfrm>
          </p:grpSpPr>
          <p:sp>
            <p:nvSpPr>
              <p:cNvPr id="139" name="Google Shape;139;p5"/>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0" name="Google Shape;140;p5"/>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1" name="Google Shape;141;p5"/>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2" name="Google Shape;142;p5"/>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3" name="Google Shape;143;p5"/>
            <p:cNvGrpSpPr/>
            <p:nvPr/>
          </p:nvGrpSpPr>
          <p:grpSpPr>
            <a:xfrm>
              <a:off x="461225" y="3619500"/>
              <a:ext cx="1480800" cy="370200"/>
              <a:chOff x="461225" y="3249175"/>
              <a:chExt cx="1480800" cy="370200"/>
            </a:xfrm>
          </p:grpSpPr>
          <p:sp>
            <p:nvSpPr>
              <p:cNvPr id="144" name="Google Shape;14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5" name="Google Shape;14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6" name="Google Shape;14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7" name="Google Shape;14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8" name="Google Shape;148;p5"/>
            <p:cNvGrpSpPr/>
            <p:nvPr/>
          </p:nvGrpSpPr>
          <p:grpSpPr>
            <a:xfrm>
              <a:off x="461225" y="3989700"/>
              <a:ext cx="1480800" cy="370200"/>
              <a:chOff x="461225" y="3249175"/>
              <a:chExt cx="1480800" cy="370200"/>
            </a:xfrm>
          </p:grpSpPr>
          <p:sp>
            <p:nvSpPr>
              <p:cNvPr id="149" name="Google Shape;14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0" name="Google Shape;15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1" name="Google Shape;15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2" name="Google Shape;15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3" name="Google Shape;153;p5"/>
            <p:cNvGrpSpPr/>
            <p:nvPr/>
          </p:nvGrpSpPr>
          <p:grpSpPr>
            <a:xfrm>
              <a:off x="461225" y="4360025"/>
              <a:ext cx="1480800" cy="370200"/>
              <a:chOff x="461225" y="3249175"/>
              <a:chExt cx="1480800" cy="370200"/>
            </a:xfrm>
          </p:grpSpPr>
          <p:sp>
            <p:nvSpPr>
              <p:cNvPr id="154" name="Google Shape;15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 name="Google Shape;15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6" name="Google Shape;15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7" name="Google Shape;15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grpSp>
        <p:nvGrpSpPr>
          <p:cNvPr id="158" name="Google Shape;158;p5"/>
          <p:cNvGrpSpPr/>
          <p:nvPr/>
        </p:nvGrpSpPr>
        <p:grpSpPr>
          <a:xfrm>
            <a:off x="1843925" y="-725"/>
            <a:ext cx="7300075" cy="5144088"/>
            <a:chOff x="1870575" y="-635"/>
            <a:chExt cx="7300075" cy="5174097"/>
          </a:xfrm>
        </p:grpSpPr>
        <p:sp>
          <p:nvSpPr>
            <p:cNvPr id="159" name="Google Shape;159;p5"/>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160" name="Google Shape;160;p5"/>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161" name="Google Shape;161;p5"/>
          <p:cNvSpPr txBox="1"/>
          <p:nvPr>
            <p:ph idx="1" type="body"/>
          </p:nvPr>
        </p:nvSpPr>
        <p:spPr>
          <a:xfrm>
            <a:off x="4631450" y="2170025"/>
            <a:ext cx="2896200" cy="18876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28600" lvl="2" marL="1371600">
              <a:lnSpc>
                <a:spcPct val="115000"/>
              </a:lnSpc>
              <a:spcBef>
                <a:spcPts val="800"/>
              </a:spcBef>
              <a:spcAft>
                <a:spcPts val="0"/>
              </a:spcAft>
              <a:buNone/>
              <a:defRPr sz="1000"/>
            </a:lvl3pPr>
            <a:lvl4pPr indent="-292100" lvl="3" marL="1828800">
              <a:lnSpc>
                <a:spcPct val="115000"/>
              </a:lnSpc>
              <a:spcBef>
                <a:spcPts val="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28600" lvl="8" marL="4114800">
              <a:lnSpc>
                <a:spcPct val="115000"/>
              </a:lnSpc>
              <a:spcBef>
                <a:spcPts val="800"/>
              </a:spcBef>
              <a:spcAft>
                <a:spcPts val="0"/>
              </a:spcAft>
              <a:buNone/>
              <a:defRPr sz="1000"/>
            </a:lvl9pPr>
          </a:lstStyle>
          <a:p/>
        </p:txBody>
      </p:sp>
      <p:sp>
        <p:nvSpPr>
          <p:cNvPr id="162" name="Google Shape;162;p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63" name="Google Shape;163;p5"/>
          <p:cNvSpPr txBox="1"/>
          <p:nvPr>
            <p:ph idx="2" type="body"/>
          </p:nvPr>
        </p:nvSpPr>
        <p:spPr>
          <a:xfrm>
            <a:off x="4631450" y="827575"/>
            <a:ext cx="2896200" cy="1200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164" name="Google Shape;164;p5"/>
          <p:cNvSpPr txBox="1"/>
          <p:nvPr>
            <p:ph idx="3" type="title"/>
          </p:nvPr>
        </p:nvSpPr>
        <p:spPr>
          <a:xfrm>
            <a:off x="115025" y="502775"/>
            <a:ext cx="39054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65" name="Google Shape;165;p5"/>
          <p:cNvSpPr txBox="1"/>
          <p:nvPr>
            <p:ph idx="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13" name="Shape 813"/>
        <p:cNvGrpSpPr/>
        <p:nvPr/>
      </p:nvGrpSpPr>
      <p:grpSpPr>
        <a:xfrm>
          <a:off x="0" y="0"/>
          <a:ext cx="0" cy="0"/>
          <a:chOff x="0" y="0"/>
          <a:chExt cx="0" cy="0"/>
        </a:xfrm>
      </p:grpSpPr>
      <p:sp>
        <p:nvSpPr>
          <p:cNvPr id="814" name="Google Shape;814;p4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5" name="Google Shape;815;p4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6" name="Google Shape;816;p4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7" name="Google Shape;817;p4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8" name="Google Shape;818;p4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9" name="Google Shape;819;p4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0" name="Google Shape;820;p4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821" name="Shape 821"/>
        <p:cNvGrpSpPr/>
        <p:nvPr/>
      </p:nvGrpSpPr>
      <p:grpSpPr>
        <a:xfrm>
          <a:off x="0" y="0"/>
          <a:ext cx="0" cy="0"/>
          <a:chOff x="0" y="0"/>
          <a:chExt cx="0" cy="0"/>
        </a:xfrm>
      </p:grpSpPr>
      <p:sp>
        <p:nvSpPr>
          <p:cNvPr id="822" name="Google Shape;82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3" name="Google Shape;823;p42"/>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4" name="Google Shape;824;p4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25" name="Shape 825"/>
        <p:cNvGrpSpPr/>
        <p:nvPr/>
      </p:nvGrpSpPr>
      <p:grpSpPr>
        <a:xfrm>
          <a:off x="0" y="0"/>
          <a:ext cx="0" cy="0"/>
          <a:chOff x="0" y="0"/>
          <a:chExt cx="0" cy="0"/>
        </a:xfrm>
      </p:grpSpPr>
      <p:sp>
        <p:nvSpPr>
          <p:cNvPr id="826" name="Google Shape;826;p4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7" name="Google Shape;827;p43"/>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8" name="Google Shape;828;p4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4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0" name="Google Shape;830;p4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31" name="Shape 831"/>
        <p:cNvGrpSpPr/>
        <p:nvPr/>
      </p:nvGrpSpPr>
      <p:grpSpPr>
        <a:xfrm>
          <a:off x="0" y="0"/>
          <a:ext cx="0" cy="0"/>
          <a:chOff x="0" y="0"/>
          <a:chExt cx="0" cy="0"/>
        </a:xfrm>
      </p:grpSpPr>
      <p:sp>
        <p:nvSpPr>
          <p:cNvPr id="832" name="Google Shape;832;p44"/>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33" name="Google Shape;833;p4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4" name="Google Shape;834;p4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5" name="Google Shape;835;p4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6" name="Google Shape;836;p4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7" name="Google Shape;837;p4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8" name="Google Shape;838;p44"/>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39" name="Shape 839"/>
        <p:cNvGrpSpPr/>
        <p:nvPr/>
      </p:nvGrpSpPr>
      <p:grpSpPr>
        <a:xfrm>
          <a:off x="0" y="0"/>
          <a:ext cx="0" cy="0"/>
          <a:chOff x="0" y="0"/>
          <a:chExt cx="0" cy="0"/>
        </a:xfrm>
      </p:grpSpPr>
      <p:sp>
        <p:nvSpPr>
          <p:cNvPr id="840" name="Google Shape;840;p45"/>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41" name="Google Shape;841;p4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2" name="Google Shape;842;p4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3" name="Google Shape;843;p4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4" name="Google Shape;844;p4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45" name="Google Shape;845;p4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6" name="Google Shape;846;p4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7" name="Google Shape;847;p4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8" name="Google Shape;848;p4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49" name="Shape 849"/>
        <p:cNvGrpSpPr/>
        <p:nvPr/>
      </p:nvGrpSpPr>
      <p:grpSpPr>
        <a:xfrm>
          <a:off x="0" y="0"/>
          <a:ext cx="0" cy="0"/>
          <a:chOff x="0" y="0"/>
          <a:chExt cx="0" cy="0"/>
        </a:xfrm>
      </p:grpSpPr>
      <p:sp>
        <p:nvSpPr>
          <p:cNvPr id="850" name="Google Shape;85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1" name="Google Shape;851;p4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52" name="Shape 852"/>
        <p:cNvGrpSpPr/>
        <p:nvPr/>
      </p:nvGrpSpPr>
      <p:grpSpPr>
        <a:xfrm>
          <a:off x="0" y="0"/>
          <a:ext cx="0" cy="0"/>
          <a:chOff x="0" y="0"/>
          <a:chExt cx="0" cy="0"/>
        </a:xfrm>
      </p:grpSpPr>
      <p:sp>
        <p:nvSpPr>
          <p:cNvPr id="853" name="Google Shape;853;p47"/>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54" name="Google Shape;854;p47"/>
          <p:cNvSpPr/>
          <p:nvPr>
            <p:ph idx="2" type="pic"/>
          </p:nvPr>
        </p:nvSpPr>
        <p:spPr>
          <a:xfrm>
            <a:off x="4804825" y="1133300"/>
            <a:ext cx="4027500" cy="2392800"/>
          </a:xfrm>
          <a:prstGeom prst="rect">
            <a:avLst/>
          </a:prstGeom>
          <a:noFill/>
          <a:ln>
            <a:noFill/>
          </a:ln>
        </p:spPr>
      </p:sp>
      <p:sp>
        <p:nvSpPr>
          <p:cNvPr id="855" name="Google Shape;855;p47"/>
          <p:cNvSpPr/>
          <p:nvPr>
            <p:ph idx="3" type="pic"/>
          </p:nvPr>
        </p:nvSpPr>
        <p:spPr>
          <a:xfrm>
            <a:off x="311725" y="1133300"/>
            <a:ext cx="4027500" cy="2392800"/>
          </a:xfrm>
          <a:prstGeom prst="rect">
            <a:avLst/>
          </a:prstGeom>
          <a:noFill/>
          <a:ln>
            <a:noFill/>
          </a:ln>
        </p:spPr>
      </p:sp>
      <p:sp>
        <p:nvSpPr>
          <p:cNvPr id="856" name="Google Shape;856;p4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57" name="Google Shape;85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8" name="Google Shape;858;p4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9" name="Google Shape;859;p4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60" name="Shape 860"/>
        <p:cNvGrpSpPr/>
        <p:nvPr/>
      </p:nvGrpSpPr>
      <p:grpSpPr>
        <a:xfrm>
          <a:off x="0" y="0"/>
          <a:ext cx="0" cy="0"/>
          <a:chOff x="0" y="0"/>
          <a:chExt cx="0" cy="0"/>
        </a:xfrm>
      </p:grpSpPr>
      <p:sp>
        <p:nvSpPr>
          <p:cNvPr id="861" name="Google Shape;861;p48"/>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62" name="Google Shape;862;p48"/>
          <p:cNvSpPr/>
          <p:nvPr>
            <p:ph idx="2" type="pic"/>
          </p:nvPr>
        </p:nvSpPr>
        <p:spPr>
          <a:xfrm>
            <a:off x="6205225" y="1128325"/>
            <a:ext cx="2627100" cy="2273100"/>
          </a:xfrm>
          <a:prstGeom prst="rect">
            <a:avLst/>
          </a:prstGeom>
          <a:noFill/>
          <a:ln>
            <a:noFill/>
          </a:ln>
        </p:spPr>
      </p:sp>
      <p:sp>
        <p:nvSpPr>
          <p:cNvPr id="863" name="Google Shape;863;p48"/>
          <p:cNvSpPr/>
          <p:nvPr>
            <p:ph idx="3" type="pic"/>
          </p:nvPr>
        </p:nvSpPr>
        <p:spPr>
          <a:xfrm>
            <a:off x="311725" y="1128325"/>
            <a:ext cx="2627100" cy="2273100"/>
          </a:xfrm>
          <a:prstGeom prst="rect">
            <a:avLst/>
          </a:prstGeom>
          <a:noFill/>
          <a:ln>
            <a:noFill/>
          </a:ln>
        </p:spPr>
      </p:sp>
      <p:sp>
        <p:nvSpPr>
          <p:cNvPr id="864" name="Google Shape;864;p4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5" name="Google Shape;865;p48"/>
          <p:cNvSpPr/>
          <p:nvPr>
            <p:ph idx="5" type="pic"/>
          </p:nvPr>
        </p:nvSpPr>
        <p:spPr>
          <a:xfrm>
            <a:off x="3255250" y="1128325"/>
            <a:ext cx="2627100" cy="2273100"/>
          </a:xfrm>
          <a:prstGeom prst="rect">
            <a:avLst/>
          </a:prstGeom>
          <a:noFill/>
          <a:ln>
            <a:noFill/>
          </a:ln>
        </p:spPr>
      </p:sp>
      <p:sp>
        <p:nvSpPr>
          <p:cNvPr id="866" name="Google Shape;866;p4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7" name="Google Shape;86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8" name="Google Shape;868;p4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69" name="Google Shape;869;p4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70" name="Google Shape;870;p4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71" name="Shape 871"/>
        <p:cNvGrpSpPr/>
        <p:nvPr/>
      </p:nvGrpSpPr>
      <p:grpSpPr>
        <a:xfrm>
          <a:off x="0" y="0"/>
          <a:ext cx="0" cy="0"/>
          <a:chOff x="0" y="0"/>
          <a:chExt cx="0" cy="0"/>
        </a:xfrm>
      </p:grpSpPr>
      <p:sp>
        <p:nvSpPr>
          <p:cNvPr id="872" name="Google Shape;872;p4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73" name="Shape 873"/>
        <p:cNvGrpSpPr/>
        <p:nvPr/>
      </p:nvGrpSpPr>
      <p:grpSpPr>
        <a:xfrm>
          <a:off x="0" y="0"/>
          <a:ext cx="0" cy="0"/>
          <a:chOff x="0" y="0"/>
          <a:chExt cx="0" cy="0"/>
        </a:xfrm>
      </p:grpSpPr>
      <p:sp>
        <p:nvSpPr>
          <p:cNvPr id="874" name="Google Shape;874;p50"/>
          <p:cNvSpPr/>
          <p:nvPr>
            <p:ph idx="2" type="pic"/>
          </p:nvPr>
        </p:nvSpPr>
        <p:spPr>
          <a:xfrm>
            <a:off x="3389600" y="118913"/>
            <a:ext cx="1643700" cy="1535100"/>
          </a:xfrm>
          <a:prstGeom prst="rect">
            <a:avLst/>
          </a:prstGeom>
          <a:noFill/>
          <a:ln>
            <a:noFill/>
          </a:ln>
        </p:spPr>
      </p:sp>
      <p:sp>
        <p:nvSpPr>
          <p:cNvPr id="875" name="Google Shape;875;p50"/>
          <p:cNvSpPr/>
          <p:nvPr>
            <p:ph idx="3" type="pic"/>
          </p:nvPr>
        </p:nvSpPr>
        <p:spPr>
          <a:xfrm>
            <a:off x="5195935" y="118913"/>
            <a:ext cx="1643700" cy="1535100"/>
          </a:xfrm>
          <a:prstGeom prst="rect">
            <a:avLst/>
          </a:prstGeom>
          <a:noFill/>
          <a:ln>
            <a:noFill/>
          </a:ln>
        </p:spPr>
      </p:sp>
      <p:sp>
        <p:nvSpPr>
          <p:cNvPr id="876" name="Google Shape;876;p50"/>
          <p:cNvSpPr/>
          <p:nvPr>
            <p:ph idx="4" type="pic"/>
          </p:nvPr>
        </p:nvSpPr>
        <p:spPr>
          <a:xfrm>
            <a:off x="7002270" y="118913"/>
            <a:ext cx="1643700" cy="1535100"/>
          </a:xfrm>
          <a:prstGeom prst="rect">
            <a:avLst/>
          </a:prstGeom>
          <a:noFill/>
          <a:ln>
            <a:noFill/>
          </a:ln>
        </p:spPr>
      </p:sp>
      <p:sp>
        <p:nvSpPr>
          <p:cNvPr id="877" name="Google Shape;877;p50"/>
          <p:cNvSpPr/>
          <p:nvPr>
            <p:ph idx="5" type="pic"/>
          </p:nvPr>
        </p:nvSpPr>
        <p:spPr>
          <a:xfrm>
            <a:off x="3389588" y="1804212"/>
            <a:ext cx="1643700" cy="1535100"/>
          </a:xfrm>
          <a:prstGeom prst="rect">
            <a:avLst/>
          </a:prstGeom>
          <a:noFill/>
          <a:ln>
            <a:noFill/>
          </a:ln>
        </p:spPr>
      </p:sp>
      <p:sp>
        <p:nvSpPr>
          <p:cNvPr id="878" name="Google Shape;878;p50"/>
          <p:cNvSpPr/>
          <p:nvPr>
            <p:ph idx="6" type="pic"/>
          </p:nvPr>
        </p:nvSpPr>
        <p:spPr>
          <a:xfrm>
            <a:off x="5195922" y="1804212"/>
            <a:ext cx="1643700" cy="1535100"/>
          </a:xfrm>
          <a:prstGeom prst="rect">
            <a:avLst/>
          </a:prstGeom>
          <a:noFill/>
          <a:ln>
            <a:noFill/>
          </a:ln>
        </p:spPr>
      </p:sp>
      <p:sp>
        <p:nvSpPr>
          <p:cNvPr id="879" name="Google Shape;879;p50"/>
          <p:cNvSpPr/>
          <p:nvPr>
            <p:ph idx="7" type="pic"/>
          </p:nvPr>
        </p:nvSpPr>
        <p:spPr>
          <a:xfrm>
            <a:off x="7002257" y="1804212"/>
            <a:ext cx="1643700" cy="1535100"/>
          </a:xfrm>
          <a:prstGeom prst="rect">
            <a:avLst/>
          </a:prstGeom>
          <a:noFill/>
          <a:ln>
            <a:noFill/>
          </a:ln>
        </p:spPr>
      </p:sp>
      <p:sp>
        <p:nvSpPr>
          <p:cNvPr id="880" name="Google Shape;880;p5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1" name="Google Shape;881;p50"/>
          <p:cNvSpPr/>
          <p:nvPr>
            <p:ph idx="8" type="pic"/>
          </p:nvPr>
        </p:nvSpPr>
        <p:spPr>
          <a:xfrm>
            <a:off x="3389588" y="3489487"/>
            <a:ext cx="1643700" cy="1535100"/>
          </a:xfrm>
          <a:prstGeom prst="rect">
            <a:avLst/>
          </a:prstGeom>
          <a:noFill/>
          <a:ln>
            <a:noFill/>
          </a:ln>
        </p:spPr>
      </p:sp>
      <p:sp>
        <p:nvSpPr>
          <p:cNvPr id="882" name="Google Shape;882;p50"/>
          <p:cNvSpPr/>
          <p:nvPr>
            <p:ph idx="9" type="pic"/>
          </p:nvPr>
        </p:nvSpPr>
        <p:spPr>
          <a:xfrm>
            <a:off x="5195922" y="3489487"/>
            <a:ext cx="1643700" cy="1535100"/>
          </a:xfrm>
          <a:prstGeom prst="rect">
            <a:avLst/>
          </a:prstGeom>
          <a:noFill/>
          <a:ln>
            <a:noFill/>
          </a:ln>
        </p:spPr>
      </p:sp>
      <p:sp>
        <p:nvSpPr>
          <p:cNvPr id="883" name="Google Shape;883;p5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166" name="Shape 166"/>
        <p:cNvGrpSpPr/>
        <p:nvPr/>
      </p:nvGrpSpPr>
      <p:grpSpPr>
        <a:xfrm>
          <a:off x="0" y="0"/>
          <a:ext cx="0" cy="0"/>
          <a:chOff x="0" y="0"/>
          <a:chExt cx="0" cy="0"/>
        </a:xfrm>
      </p:grpSpPr>
      <p:sp>
        <p:nvSpPr>
          <p:cNvPr id="167" name="Google Shape;167;p6"/>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8" name="Google Shape;168;p6"/>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9" name="Google Shape;169;p6"/>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0" name="Google Shape;170;p6"/>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1" name="Google Shape;171;p6"/>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p:txBody>
      </p:sp>
      <p:sp>
        <p:nvSpPr>
          <p:cNvPr id="172" name="Google Shape;172;p6"/>
          <p:cNvSpPr/>
          <p:nvPr>
            <p:ph idx="2" type="pic"/>
          </p:nvPr>
        </p:nvSpPr>
        <p:spPr>
          <a:xfrm>
            <a:off x="225300" y="3132125"/>
            <a:ext cx="1849800" cy="1770300"/>
          </a:xfrm>
          <a:prstGeom prst="rect">
            <a:avLst/>
          </a:prstGeom>
          <a:noFill/>
          <a:ln>
            <a:noFill/>
          </a:ln>
        </p:spPr>
      </p:sp>
      <p:sp>
        <p:nvSpPr>
          <p:cNvPr id="173" name="Google Shape;173;p6"/>
          <p:cNvSpPr/>
          <p:nvPr>
            <p:ph idx="3" type="pic"/>
          </p:nvPr>
        </p:nvSpPr>
        <p:spPr>
          <a:xfrm>
            <a:off x="5262525" y="228600"/>
            <a:ext cx="1865100" cy="1790100"/>
          </a:xfrm>
          <a:prstGeom prst="rect">
            <a:avLst/>
          </a:prstGeom>
          <a:noFill/>
          <a:ln>
            <a:noFill/>
          </a:ln>
        </p:spPr>
      </p:sp>
      <p:sp>
        <p:nvSpPr>
          <p:cNvPr id="174" name="Google Shape;174;p6"/>
          <p:cNvSpPr/>
          <p:nvPr>
            <p:ph idx="4" type="pic"/>
          </p:nvPr>
        </p:nvSpPr>
        <p:spPr>
          <a:xfrm>
            <a:off x="7281675" y="228600"/>
            <a:ext cx="1849800" cy="1790100"/>
          </a:xfrm>
          <a:prstGeom prst="rect">
            <a:avLst/>
          </a:prstGeom>
          <a:noFill/>
          <a:ln>
            <a:noFill/>
          </a:ln>
        </p:spPr>
      </p:sp>
      <p:sp>
        <p:nvSpPr>
          <p:cNvPr id="175" name="Google Shape;175;p6"/>
          <p:cNvSpPr txBox="1"/>
          <p:nvPr>
            <p:ph idx="1" type="subTitle"/>
          </p:nvPr>
        </p:nvSpPr>
        <p:spPr>
          <a:xfrm>
            <a:off x="526252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6" name="Google Shape;176;p6"/>
          <p:cNvSpPr txBox="1"/>
          <p:nvPr>
            <p:ph idx="5" type="subTitle"/>
          </p:nvPr>
        </p:nvSpPr>
        <p:spPr>
          <a:xfrm>
            <a:off x="728167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7" name="Google Shape;177;p6"/>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78" name="Google Shape;178;p6"/>
          <p:cNvSpPr txBox="1"/>
          <p:nvPr>
            <p:ph idx="7" type="title"/>
          </p:nvPr>
        </p:nvSpPr>
        <p:spPr>
          <a:xfrm>
            <a:off x="7420225" y="4723025"/>
            <a:ext cx="1583400" cy="189300"/>
          </a:xfrm>
          <a:prstGeom prst="rect">
            <a:avLst/>
          </a:prstGeom>
        </p:spPr>
        <p:txBody>
          <a:bodyPr anchorCtr="0" anchor="b" bIns="0" lIns="182875" spcFirstLastPara="1" rIns="91425" wrap="square" tIns="91425">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179" name="Google Shape;179;p6"/>
          <p:cNvSpPr txBox="1"/>
          <p:nvPr>
            <p:ph idx="8" type="subTitle"/>
          </p:nvPr>
        </p:nvSpPr>
        <p:spPr>
          <a:xfrm>
            <a:off x="2216381" y="3132125"/>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180" name="Google Shape;180;p6"/>
          <p:cNvGrpSpPr/>
          <p:nvPr/>
        </p:nvGrpSpPr>
        <p:grpSpPr>
          <a:xfrm>
            <a:off x="4308382" y="2704009"/>
            <a:ext cx="4833127" cy="2437045"/>
            <a:chOff x="4308382" y="2704009"/>
            <a:chExt cx="4833127" cy="2437045"/>
          </a:xfrm>
        </p:grpSpPr>
        <p:sp>
          <p:nvSpPr>
            <p:cNvPr id="181" name="Google Shape;181;p6"/>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2" name="Google Shape;182;p6"/>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3" name="Google Shape;183;p6"/>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184" name="Shape 184"/>
        <p:cNvGrpSpPr/>
        <p:nvPr/>
      </p:nvGrpSpPr>
      <p:grpSpPr>
        <a:xfrm>
          <a:off x="0" y="0"/>
          <a:ext cx="0" cy="0"/>
          <a:chOff x="0" y="0"/>
          <a:chExt cx="0" cy="0"/>
        </a:xfrm>
      </p:grpSpPr>
      <p:sp>
        <p:nvSpPr>
          <p:cNvPr id="185" name="Google Shape;185;p7"/>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6" name="Google Shape;186;p7"/>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7" name="Google Shape;187;p7"/>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8" name="Google Shape;188;p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89" name="Google Shape;189;p7"/>
          <p:cNvSpPr txBox="1"/>
          <p:nvPr>
            <p:ph idx="2" type="title"/>
          </p:nvPr>
        </p:nvSpPr>
        <p:spPr>
          <a:xfrm>
            <a:off x="115025" y="406250"/>
            <a:ext cx="6507000" cy="2656800"/>
          </a:xfrm>
          <a:prstGeom prst="rect">
            <a:avLst/>
          </a:prstGeom>
        </p:spPr>
        <p:txBody>
          <a:bodyPr anchorCtr="0" anchor="t" bIns="91425" lIns="91425" spcFirstLastPara="1" rIns="91425" wrap="square" tIns="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p:txBody>
      </p:sp>
      <p:sp>
        <p:nvSpPr>
          <p:cNvPr id="190" name="Google Shape;190;p7"/>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191" name="Google Shape;191;p7"/>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192" name="Shape 192"/>
        <p:cNvGrpSpPr/>
        <p:nvPr/>
      </p:nvGrpSpPr>
      <p:grpSpPr>
        <a:xfrm>
          <a:off x="0" y="0"/>
          <a:ext cx="0" cy="0"/>
          <a:chOff x="0" y="0"/>
          <a:chExt cx="0" cy="0"/>
        </a:xfrm>
      </p:grpSpPr>
      <p:sp>
        <p:nvSpPr>
          <p:cNvPr id="193" name="Google Shape;193;p8"/>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194" name="Google Shape;194;p8"/>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195" name="Google Shape;195;p8"/>
          <p:cNvGrpSpPr/>
          <p:nvPr/>
        </p:nvGrpSpPr>
        <p:grpSpPr>
          <a:xfrm>
            <a:off x="25" y="4625"/>
            <a:ext cx="2329791" cy="795413"/>
            <a:chOff x="21" y="-511"/>
            <a:chExt cx="2329791" cy="800617"/>
          </a:xfrm>
        </p:grpSpPr>
        <p:grpSp>
          <p:nvGrpSpPr>
            <p:cNvPr id="196" name="Google Shape;196;p8"/>
            <p:cNvGrpSpPr/>
            <p:nvPr/>
          </p:nvGrpSpPr>
          <p:grpSpPr>
            <a:xfrm flipH="1" rot="10800000">
              <a:off x="25" y="392516"/>
              <a:ext cx="1927788" cy="407590"/>
              <a:chOff x="537425" y="3249175"/>
              <a:chExt cx="1774800" cy="370200"/>
            </a:xfrm>
          </p:grpSpPr>
          <p:sp>
            <p:nvSpPr>
              <p:cNvPr id="197" name="Google Shape;197;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8" name="Google Shape;198;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9" name="Google Shape;199;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0" name="Google Shape;200;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1" name="Google Shape;201;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02" name="Google Shape;202;p8"/>
            <p:cNvGrpSpPr/>
            <p:nvPr/>
          </p:nvGrpSpPr>
          <p:grpSpPr>
            <a:xfrm flipH="1" rot="10800000">
              <a:off x="21" y="-511"/>
              <a:ext cx="1927788" cy="393115"/>
              <a:chOff x="537425" y="3249175"/>
              <a:chExt cx="1774800" cy="370200"/>
            </a:xfrm>
          </p:grpSpPr>
          <p:sp>
            <p:nvSpPr>
              <p:cNvPr id="203" name="Google Shape;203;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4" name="Google Shape;204;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5" name="Google Shape;205;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6" name="Google Shape;206;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7" name="Google Shape;207;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8" name="Google Shape;208;p8"/>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9" name="Google Shape;209;p8"/>
          <p:cNvSpPr txBox="1"/>
          <p:nvPr>
            <p:ph type="title"/>
          </p:nvPr>
        </p:nvSpPr>
        <p:spPr>
          <a:xfrm>
            <a:off x="96025" y="1206300"/>
            <a:ext cx="6507000" cy="18762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p:txBody>
      </p:sp>
      <p:sp>
        <p:nvSpPr>
          <p:cNvPr id="210" name="Google Shape;210;p8"/>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1" name="Google Shape;211;p8"/>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2" name="Google Shape;212;p8"/>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13" name="Google Shape;213;p8"/>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14" name="Google Shape;214;p8"/>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215" name="Shape 215"/>
        <p:cNvGrpSpPr/>
        <p:nvPr/>
      </p:nvGrpSpPr>
      <p:grpSpPr>
        <a:xfrm>
          <a:off x="0" y="0"/>
          <a:ext cx="0" cy="0"/>
          <a:chOff x="0" y="0"/>
          <a:chExt cx="0" cy="0"/>
        </a:xfrm>
      </p:grpSpPr>
      <p:sp>
        <p:nvSpPr>
          <p:cNvPr id="216" name="Google Shape;216;p9"/>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7" name="Google Shape;217;p9"/>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8" name="Google Shape;218;p9"/>
          <p:cNvSpPr txBox="1"/>
          <p:nvPr>
            <p:ph idx="1" type="body"/>
          </p:nvPr>
        </p:nvSpPr>
        <p:spPr>
          <a:xfrm>
            <a:off x="2351750" y="3857450"/>
            <a:ext cx="4346700" cy="4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a:lvl1pPr>
            <a:lvl2pPr indent="-304800" lvl="1" marL="914400">
              <a:spcBef>
                <a:spcPts val="0"/>
              </a:spcBef>
              <a:spcAft>
                <a:spcPts val="0"/>
              </a:spcAft>
              <a:buClr>
                <a:schemeClr val="lt1"/>
              </a:buClr>
              <a:buSzPts val="1200"/>
              <a:buFont typeface="Sora"/>
              <a:buChar char="○"/>
              <a:defRPr/>
            </a:lvl2pPr>
            <a:lvl3pPr indent="-304800" lvl="2" marL="1371600">
              <a:spcBef>
                <a:spcPts val="0"/>
              </a:spcBef>
              <a:spcAft>
                <a:spcPts val="0"/>
              </a:spcAft>
              <a:buClr>
                <a:schemeClr val="lt1"/>
              </a:buClr>
              <a:buSzPts val="1200"/>
              <a:buFont typeface="Sora"/>
              <a:buChar char="■"/>
              <a:defRPr/>
            </a:lvl3pPr>
            <a:lvl4pPr indent="-304800" lvl="3" marL="1828800">
              <a:spcBef>
                <a:spcPts val="0"/>
              </a:spcBef>
              <a:spcAft>
                <a:spcPts val="0"/>
              </a:spcAft>
              <a:buClr>
                <a:schemeClr val="lt1"/>
              </a:buClr>
              <a:buSzPts val="1200"/>
              <a:buFont typeface="Sora"/>
              <a:buChar char="●"/>
              <a:defRPr/>
            </a:lvl4pPr>
            <a:lvl5pPr indent="-304800" lvl="4" marL="2286000">
              <a:spcBef>
                <a:spcPts val="0"/>
              </a:spcBef>
              <a:spcAft>
                <a:spcPts val="0"/>
              </a:spcAft>
              <a:buClr>
                <a:schemeClr val="lt1"/>
              </a:buClr>
              <a:buSzPts val="1200"/>
              <a:buFont typeface="Sora"/>
              <a:buChar char="○"/>
              <a:defRPr/>
            </a:lvl5pPr>
            <a:lvl6pPr indent="-304800" lvl="5" marL="2743200">
              <a:spcBef>
                <a:spcPts val="0"/>
              </a:spcBef>
              <a:spcAft>
                <a:spcPts val="0"/>
              </a:spcAft>
              <a:buClr>
                <a:schemeClr val="lt1"/>
              </a:buClr>
              <a:buSzPts val="1200"/>
              <a:buFont typeface="Sora"/>
              <a:buChar char="■"/>
              <a:defRPr/>
            </a:lvl6pPr>
            <a:lvl7pPr indent="-304800" lvl="6" marL="3200400">
              <a:spcBef>
                <a:spcPts val="0"/>
              </a:spcBef>
              <a:spcAft>
                <a:spcPts val="0"/>
              </a:spcAft>
              <a:buClr>
                <a:schemeClr val="lt1"/>
              </a:buClr>
              <a:buSzPts val="1200"/>
              <a:buFont typeface="Sora"/>
              <a:buChar char="●"/>
              <a:defRPr/>
            </a:lvl7pPr>
            <a:lvl8pPr indent="-304800" lvl="7" marL="3657600">
              <a:spcBef>
                <a:spcPts val="0"/>
              </a:spcBef>
              <a:spcAft>
                <a:spcPts val="0"/>
              </a:spcAft>
              <a:buClr>
                <a:schemeClr val="lt1"/>
              </a:buClr>
              <a:buSzPts val="1200"/>
              <a:buFont typeface="Sora"/>
              <a:buChar char="○"/>
              <a:defRPr/>
            </a:lvl8pPr>
            <a:lvl9pPr indent="-304800" lvl="8" marL="4114800">
              <a:spcBef>
                <a:spcPts val="0"/>
              </a:spcBef>
              <a:spcAft>
                <a:spcPts val="0"/>
              </a:spcAft>
              <a:buClr>
                <a:schemeClr val="lt1"/>
              </a:buClr>
              <a:buSzPts val="1200"/>
              <a:buFont typeface="Sora"/>
              <a:buChar char="■"/>
              <a:defRPr/>
            </a:lvl9pPr>
          </a:lstStyle>
          <a:p/>
        </p:txBody>
      </p:sp>
      <p:sp>
        <p:nvSpPr>
          <p:cNvPr id="219" name="Google Shape;219;p9"/>
          <p:cNvSpPr txBox="1"/>
          <p:nvPr>
            <p:ph hasCustomPrompt="1" type="title"/>
          </p:nvPr>
        </p:nvSpPr>
        <p:spPr>
          <a:xfrm>
            <a:off x="2662050" y="1182350"/>
            <a:ext cx="3819900" cy="19635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20" name="Google Shape;220;p9"/>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221" name="Shape 221"/>
        <p:cNvGrpSpPr/>
        <p:nvPr/>
      </p:nvGrpSpPr>
      <p:grpSpPr>
        <a:xfrm>
          <a:off x="0" y="0"/>
          <a:ext cx="0" cy="0"/>
          <a:chOff x="0" y="0"/>
          <a:chExt cx="0" cy="0"/>
        </a:xfrm>
      </p:grpSpPr>
      <p:grpSp>
        <p:nvGrpSpPr>
          <p:cNvPr id="222" name="Google Shape;222;p10"/>
          <p:cNvGrpSpPr/>
          <p:nvPr/>
        </p:nvGrpSpPr>
        <p:grpSpPr>
          <a:xfrm flipH="1">
            <a:off x="3212200" y="0"/>
            <a:ext cx="1851000" cy="1225325"/>
            <a:chOff x="461225" y="3875100"/>
            <a:chExt cx="1851000" cy="1225325"/>
          </a:xfrm>
        </p:grpSpPr>
        <p:grpSp>
          <p:nvGrpSpPr>
            <p:cNvPr id="223" name="Google Shape;223;p10"/>
            <p:cNvGrpSpPr/>
            <p:nvPr/>
          </p:nvGrpSpPr>
          <p:grpSpPr>
            <a:xfrm>
              <a:off x="461225" y="3875100"/>
              <a:ext cx="1851000" cy="114600"/>
              <a:chOff x="461225" y="3504775"/>
              <a:chExt cx="1851000" cy="114600"/>
            </a:xfrm>
          </p:grpSpPr>
          <p:sp>
            <p:nvSpPr>
              <p:cNvPr id="224" name="Google Shape;224;p10"/>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5" name="Google Shape;225;p10"/>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6" name="Google Shape;226;p10"/>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7" name="Google Shape;227;p10"/>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8" name="Google Shape;228;p10"/>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29" name="Google Shape;229;p10"/>
            <p:cNvGrpSpPr/>
            <p:nvPr/>
          </p:nvGrpSpPr>
          <p:grpSpPr>
            <a:xfrm>
              <a:off x="461225" y="3989700"/>
              <a:ext cx="1480800" cy="1110725"/>
              <a:chOff x="461225" y="3249175"/>
              <a:chExt cx="1480800" cy="1110725"/>
            </a:xfrm>
          </p:grpSpPr>
          <p:sp>
            <p:nvSpPr>
              <p:cNvPr id="230" name="Google Shape;230;p1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1" name="Google Shape;231;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 name="Google Shape;232;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3" name="Google Shape;233;p10"/>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4" name="Google Shape;234;p10"/>
            <p:cNvGrpSpPr/>
            <p:nvPr/>
          </p:nvGrpSpPr>
          <p:grpSpPr>
            <a:xfrm>
              <a:off x="831425" y="4360025"/>
              <a:ext cx="1480800" cy="370200"/>
              <a:chOff x="831425" y="3249175"/>
              <a:chExt cx="1480800" cy="370200"/>
            </a:xfrm>
          </p:grpSpPr>
          <p:sp>
            <p:nvSpPr>
              <p:cNvPr id="235" name="Google Shape;235;p1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6" name="Google Shape;236;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7" name="Google Shape;237;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8" name="Google Shape;238;p1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239" name="Google Shape;239;p1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0" name="Google Shape;240;p10"/>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41" name="Google Shape;241;p10"/>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7" name="Google Shape;7;p1"/>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p:txBody>
      </p:sp>
      <p:sp>
        <p:nvSpPr>
          <p:cNvPr id="8" name="Google Shape;8;p1"/>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1"/>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Sora"/>
                <a:ea typeface="Sora"/>
                <a:cs typeface="Sora"/>
                <a:sym typeface="Sora"/>
              </a:rPr>
              <a:t>CodeMonkeyz</a:t>
            </a:r>
            <a:endParaRPr>
              <a:latin typeface="Sora"/>
              <a:ea typeface="Sora"/>
              <a:cs typeface="Sora"/>
              <a:sym typeface="Sora"/>
            </a:endParaRPr>
          </a:p>
          <a:p>
            <a:pPr indent="0" lvl="0" marL="0" rtl="0" algn="l">
              <a:lnSpc>
                <a:spcPct val="115000"/>
              </a:lnSpc>
              <a:spcBef>
                <a:spcPts val="0"/>
              </a:spcBef>
              <a:spcAft>
                <a:spcPts val="0"/>
              </a:spcAft>
              <a:buNone/>
            </a:pPr>
            <a:r>
              <a:rPr lang="en">
                <a:latin typeface="Sora"/>
                <a:ea typeface="Sora"/>
                <a:cs typeface="Sora"/>
                <a:sym typeface="Sora"/>
              </a:rPr>
              <a:t>2025</a:t>
            </a:r>
            <a:endParaRPr>
              <a:latin typeface="Sora"/>
              <a:ea typeface="Sora"/>
              <a:cs typeface="Sora"/>
              <a:sym typeface="Sora"/>
            </a:endParaRPr>
          </a:p>
        </p:txBody>
      </p:sp>
      <p:sp>
        <p:nvSpPr>
          <p:cNvPr id="889" name="Google Shape;889;p51"/>
          <p:cNvSpPr txBox="1"/>
          <p:nvPr>
            <p:ph type="title"/>
          </p:nvPr>
        </p:nvSpPr>
        <p:spPr>
          <a:xfrm>
            <a:off x="74600" y="2891050"/>
            <a:ext cx="6634200" cy="14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MyNutritionTracker Health Site</a:t>
            </a:r>
            <a:endParaRPr>
              <a:solidFill>
                <a:schemeClr val="dk2"/>
              </a:solidFill>
            </a:endParaRPr>
          </a:p>
        </p:txBody>
      </p:sp>
      <p:sp>
        <p:nvSpPr>
          <p:cNvPr id="890" name="Google Shape;890;p51"/>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latin typeface="Sora"/>
              <a:ea typeface="Sora"/>
              <a:cs typeface="Sora"/>
              <a:sym typeface="S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2"/>
          <p:cNvSpPr/>
          <p:nvPr/>
        </p:nvSpPr>
        <p:spPr>
          <a:xfrm rot="1181745">
            <a:off x="3431453" y="678741"/>
            <a:ext cx="2013499" cy="1991018"/>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Sora"/>
              <a:ea typeface="Sora"/>
              <a:cs typeface="Sora"/>
              <a:sym typeface="Sora"/>
            </a:endParaRPr>
          </a:p>
        </p:txBody>
      </p:sp>
      <p:sp>
        <p:nvSpPr>
          <p:cNvPr id="896" name="Google Shape;896;p52"/>
          <p:cNvSpPr/>
          <p:nvPr/>
        </p:nvSpPr>
        <p:spPr>
          <a:xfrm rot="9649294">
            <a:off x="-1341325" y="856718"/>
            <a:ext cx="4949603" cy="1779974"/>
          </a:xfrm>
          <a:prstGeom prst="chord">
            <a:avLst>
              <a:gd fmla="val 2548532" name="adj1"/>
              <a:gd fmla="val 19993265"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97" name="Google Shape;897;p52"/>
          <p:cNvSpPr/>
          <p:nvPr/>
        </p:nvSpPr>
        <p:spPr>
          <a:xfrm rot="748054">
            <a:off x="393745" y="1246154"/>
            <a:ext cx="3226691" cy="1216883"/>
          </a:xfrm>
          <a:prstGeom prst="flowChartConnec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98" name="Google Shape;898;p52"/>
          <p:cNvSpPr/>
          <p:nvPr/>
        </p:nvSpPr>
        <p:spPr>
          <a:xfrm flipH="1" rot="10800000">
            <a:off x="6153225" y="2339050"/>
            <a:ext cx="713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Sora"/>
              <a:ea typeface="Sora"/>
              <a:cs typeface="Sora"/>
              <a:sym typeface="Sora"/>
            </a:endParaRPr>
          </a:p>
        </p:txBody>
      </p:sp>
      <p:sp>
        <p:nvSpPr>
          <p:cNvPr id="899" name="Google Shape;899;p52"/>
          <p:cNvSpPr/>
          <p:nvPr/>
        </p:nvSpPr>
        <p:spPr>
          <a:xfrm flipH="1">
            <a:off x="1158450" y="1403425"/>
            <a:ext cx="2799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Sora"/>
              <a:ea typeface="Sora"/>
              <a:cs typeface="Sora"/>
              <a:sym typeface="Sora"/>
            </a:endParaRPr>
          </a:p>
        </p:txBody>
      </p:sp>
      <p:sp>
        <p:nvSpPr>
          <p:cNvPr id="900" name="Google Shape;900;p52"/>
          <p:cNvSpPr/>
          <p:nvPr/>
        </p:nvSpPr>
        <p:spPr>
          <a:xfrm flipH="1">
            <a:off x="1158450" y="1549150"/>
            <a:ext cx="2799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Sora"/>
              <a:ea typeface="Sora"/>
              <a:cs typeface="Sora"/>
              <a:sym typeface="Sora"/>
            </a:endParaRPr>
          </a:p>
        </p:txBody>
      </p:sp>
      <p:sp>
        <p:nvSpPr>
          <p:cNvPr id="901" name="Google Shape;901;p52"/>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2025</a:t>
            </a:r>
            <a:endParaRPr/>
          </a:p>
        </p:txBody>
      </p:sp>
      <p:sp>
        <p:nvSpPr>
          <p:cNvPr id="902" name="Google Shape;902;p52"/>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CodeMonkeyz</a:t>
            </a:r>
            <a:endParaRPr/>
          </a:p>
          <a:p>
            <a:pPr indent="0" lvl="0" marL="0" rtl="0" algn="l">
              <a:spcBef>
                <a:spcPts val="0"/>
              </a:spcBef>
              <a:spcAft>
                <a:spcPts val="0"/>
              </a:spcAft>
              <a:buNone/>
            </a:pPr>
            <a:r>
              <a:t/>
            </a:r>
            <a:endParaRPr/>
          </a:p>
        </p:txBody>
      </p:sp>
      <p:sp>
        <p:nvSpPr>
          <p:cNvPr id="903" name="Google Shape;903;p52"/>
          <p:cNvSpPr txBox="1"/>
          <p:nvPr>
            <p:ph idx="1" type="subTitle"/>
          </p:nvPr>
        </p:nvSpPr>
        <p:spPr>
          <a:xfrm>
            <a:off x="96450" y="3203750"/>
            <a:ext cx="2203500" cy="13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Backend Lead &amp; QA</a:t>
            </a:r>
            <a:endParaRPr/>
          </a:p>
          <a:p>
            <a:pPr indent="0" lvl="0" marL="0" rtl="0" algn="ctr">
              <a:spcBef>
                <a:spcPts val="0"/>
              </a:spcBef>
              <a:spcAft>
                <a:spcPts val="0"/>
              </a:spcAft>
              <a:buNone/>
            </a:pPr>
            <a:r>
              <a:rPr lang="en"/>
              <a:t>Main focus is API reliability and technical clarity. Key responsibilities are leading the backend strategy, conducting rigorous API testing, and managing comprehensive documentation to ensure code maintainability.</a:t>
            </a:r>
            <a:endParaRPr/>
          </a:p>
          <a:p>
            <a:pPr indent="0" lvl="0" marL="0" rtl="0" algn="ctr">
              <a:spcBef>
                <a:spcPts val="0"/>
              </a:spcBef>
              <a:spcAft>
                <a:spcPts val="0"/>
              </a:spcAft>
              <a:buNone/>
            </a:pPr>
            <a:r>
              <a:t/>
            </a:r>
            <a:endParaRPr/>
          </a:p>
        </p:txBody>
      </p:sp>
      <p:sp>
        <p:nvSpPr>
          <p:cNvPr id="904" name="Google Shape;904;p52"/>
          <p:cNvSpPr txBox="1"/>
          <p:nvPr>
            <p:ph idx="5" type="title"/>
          </p:nvPr>
        </p:nvSpPr>
        <p:spPr>
          <a:xfrm>
            <a:off x="373500" y="3034838"/>
            <a:ext cx="1758600" cy="27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Mushfiqua</a:t>
            </a:r>
            <a:endParaRPr>
              <a:solidFill>
                <a:schemeClr val="accent6"/>
              </a:solidFill>
            </a:endParaRPr>
          </a:p>
        </p:txBody>
      </p:sp>
      <p:sp>
        <p:nvSpPr>
          <p:cNvPr id="905" name="Google Shape;905;p52"/>
          <p:cNvSpPr txBox="1"/>
          <p:nvPr>
            <p:ph idx="6" type="subTitle"/>
          </p:nvPr>
        </p:nvSpPr>
        <p:spPr>
          <a:xfrm>
            <a:off x="2302825" y="3353900"/>
            <a:ext cx="2086800" cy="13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Backend &amp; Data Architecture, main focus is database integrity and server side logic. Key </a:t>
            </a:r>
            <a:r>
              <a:rPr lang="en"/>
              <a:t>responsibilities</a:t>
            </a:r>
            <a:r>
              <a:rPr lang="en"/>
              <a:t> are designing </a:t>
            </a:r>
            <a:r>
              <a:rPr lang="en"/>
              <a:t>scalable</a:t>
            </a:r>
            <a:r>
              <a:rPr lang="en"/>
              <a:t> database models. Leading testing protocols to ensure system stability. </a:t>
            </a:r>
            <a:endParaRPr/>
          </a:p>
        </p:txBody>
      </p:sp>
      <p:sp>
        <p:nvSpPr>
          <p:cNvPr id="906" name="Google Shape;906;p52"/>
          <p:cNvSpPr txBox="1"/>
          <p:nvPr>
            <p:ph idx="7" type="title"/>
          </p:nvPr>
        </p:nvSpPr>
        <p:spPr>
          <a:xfrm>
            <a:off x="2466925" y="3034850"/>
            <a:ext cx="1758600" cy="27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Anton Ilin</a:t>
            </a:r>
            <a:endParaRPr>
              <a:solidFill>
                <a:schemeClr val="lt2"/>
              </a:solidFill>
            </a:endParaRPr>
          </a:p>
        </p:txBody>
      </p:sp>
      <p:sp>
        <p:nvSpPr>
          <p:cNvPr id="907" name="Google Shape;907;p52"/>
          <p:cNvSpPr txBox="1"/>
          <p:nvPr>
            <p:ph idx="8" type="subTitle"/>
          </p:nvPr>
        </p:nvSpPr>
        <p:spPr>
          <a:xfrm>
            <a:off x="4469550" y="3353900"/>
            <a:ext cx="2274000" cy="13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Frontend UI &amp; Integration</a:t>
            </a:r>
            <a:endParaRPr/>
          </a:p>
          <a:p>
            <a:pPr indent="0" lvl="0" marL="0" rtl="0" algn="ctr">
              <a:spcBef>
                <a:spcPts val="0"/>
              </a:spcBef>
              <a:spcAft>
                <a:spcPts val="0"/>
              </a:spcAft>
              <a:buNone/>
            </a:pPr>
            <a:r>
              <a:rPr lang="en"/>
              <a:t>Main focus is the structural integrity of the user interface and data connectivity. Key responsibilities are building the frontend UI structure and managing API integration to ensure seamless communication between the client and server.</a:t>
            </a:r>
            <a:endParaRPr/>
          </a:p>
          <a:p>
            <a:pPr indent="0" lvl="0" marL="0" rtl="0" algn="ctr">
              <a:spcBef>
                <a:spcPts val="0"/>
              </a:spcBef>
              <a:spcAft>
                <a:spcPts val="0"/>
              </a:spcAft>
              <a:buNone/>
            </a:pPr>
            <a:r>
              <a:t/>
            </a:r>
            <a:endParaRPr/>
          </a:p>
        </p:txBody>
      </p:sp>
      <p:sp>
        <p:nvSpPr>
          <p:cNvPr id="908" name="Google Shape;908;p52"/>
          <p:cNvSpPr txBox="1"/>
          <p:nvPr>
            <p:ph idx="9" type="title"/>
          </p:nvPr>
        </p:nvSpPr>
        <p:spPr>
          <a:xfrm>
            <a:off x="4560350" y="3034850"/>
            <a:ext cx="1758600" cy="27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Jan Daniel Baldovino</a:t>
            </a:r>
            <a:endParaRPr>
              <a:solidFill>
                <a:schemeClr val="accent4"/>
              </a:solidFill>
            </a:endParaRPr>
          </a:p>
        </p:txBody>
      </p:sp>
      <p:sp>
        <p:nvSpPr>
          <p:cNvPr id="909" name="Google Shape;909;p52"/>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1600">
                <a:latin typeface="IBM Plex Sans Medium"/>
                <a:ea typeface="IBM Plex Sans Medium"/>
                <a:cs typeface="IBM Plex Sans Medium"/>
                <a:sym typeface="IBM Plex Sans Medium"/>
              </a:rPr>
              <a:t>Meet the team</a:t>
            </a:r>
            <a:endParaRPr sz="1600">
              <a:latin typeface="IBM Plex Sans Medium"/>
              <a:ea typeface="IBM Plex Sans Medium"/>
              <a:cs typeface="IBM Plex Sans Medium"/>
              <a:sym typeface="IBM Plex Sans Medium"/>
            </a:endParaRPr>
          </a:p>
        </p:txBody>
      </p:sp>
      <p:pic>
        <p:nvPicPr>
          <p:cNvPr id="910" name="Google Shape;910;p52"/>
          <p:cNvPicPr preferRelativeResize="0"/>
          <p:nvPr/>
        </p:nvPicPr>
        <p:blipFill>
          <a:blip r:embed="rId3">
            <a:alphaModFix/>
          </a:blip>
          <a:stretch>
            <a:fillRect/>
          </a:stretch>
        </p:blipFill>
        <p:spPr>
          <a:xfrm>
            <a:off x="2466725" y="976800"/>
            <a:ext cx="1649400" cy="1649400"/>
          </a:xfrm>
          <a:prstGeom prst="rect">
            <a:avLst/>
          </a:prstGeom>
          <a:noFill/>
          <a:ln>
            <a:noFill/>
          </a:ln>
        </p:spPr>
      </p:pic>
      <p:sp>
        <p:nvSpPr>
          <p:cNvPr id="911" name="Google Shape;911;p52"/>
          <p:cNvSpPr txBox="1"/>
          <p:nvPr>
            <p:ph idx="9" type="title"/>
          </p:nvPr>
        </p:nvSpPr>
        <p:spPr>
          <a:xfrm>
            <a:off x="6898375" y="3034850"/>
            <a:ext cx="1758600" cy="27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Sienna Halladeen</a:t>
            </a:r>
            <a:endParaRPr>
              <a:solidFill>
                <a:schemeClr val="accent4"/>
              </a:solidFill>
            </a:endParaRPr>
          </a:p>
        </p:txBody>
      </p:sp>
      <p:sp>
        <p:nvSpPr>
          <p:cNvPr id="912" name="Google Shape;912;p52"/>
          <p:cNvSpPr txBox="1"/>
          <p:nvPr>
            <p:ph idx="8" type="subTitle"/>
          </p:nvPr>
        </p:nvSpPr>
        <p:spPr>
          <a:xfrm>
            <a:off x="6734275" y="3353900"/>
            <a:ext cx="2274000" cy="13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UI/UX Design &amp; Planning</a:t>
            </a:r>
            <a:endParaRPr/>
          </a:p>
          <a:p>
            <a:pPr indent="0" lvl="0" marL="0" rtl="0" algn="ctr">
              <a:spcBef>
                <a:spcPts val="0"/>
              </a:spcBef>
              <a:spcAft>
                <a:spcPts val="0"/>
              </a:spcAft>
              <a:buNone/>
            </a:pPr>
            <a:r>
              <a:rPr lang="en"/>
              <a:t>Main focus is the visual blueprint and user experience strategy. Key responsibilities are creating detailed wireframes, driving core design decisions, and providing essential documentation support for the development team.</a:t>
            </a:r>
            <a:endParaRPr/>
          </a:p>
          <a:p>
            <a:pPr indent="0" lvl="0" marL="0" rtl="0" algn="ctr">
              <a:spcBef>
                <a:spcPts val="0"/>
              </a:spcBef>
              <a:spcAft>
                <a:spcPts val="0"/>
              </a:spcAft>
              <a:buNone/>
            </a:pPr>
            <a:r>
              <a:t/>
            </a:r>
            <a:endParaRPr/>
          </a:p>
        </p:txBody>
      </p:sp>
      <p:pic>
        <p:nvPicPr>
          <p:cNvPr id="913" name="Google Shape;913;p52"/>
          <p:cNvPicPr preferRelativeResize="0"/>
          <p:nvPr/>
        </p:nvPicPr>
        <p:blipFill>
          <a:blip r:embed="rId4">
            <a:alphaModFix/>
          </a:blip>
          <a:stretch>
            <a:fillRect/>
          </a:stretch>
        </p:blipFill>
        <p:spPr>
          <a:xfrm>
            <a:off x="338124" y="1035324"/>
            <a:ext cx="1720150" cy="1720150"/>
          </a:xfrm>
          <a:prstGeom prst="rect">
            <a:avLst/>
          </a:prstGeom>
          <a:noFill/>
          <a:ln>
            <a:noFill/>
          </a:ln>
        </p:spPr>
      </p:pic>
      <p:pic>
        <p:nvPicPr>
          <p:cNvPr id="914" name="Google Shape;914;p52"/>
          <p:cNvPicPr preferRelativeResize="0"/>
          <p:nvPr/>
        </p:nvPicPr>
        <p:blipFill>
          <a:blip r:embed="rId5">
            <a:alphaModFix/>
          </a:blip>
          <a:stretch>
            <a:fillRect/>
          </a:stretch>
        </p:blipFill>
        <p:spPr>
          <a:xfrm>
            <a:off x="6771175" y="880588"/>
            <a:ext cx="1841824" cy="1841824"/>
          </a:xfrm>
          <a:prstGeom prst="rect">
            <a:avLst/>
          </a:prstGeom>
          <a:noFill/>
          <a:ln>
            <a:noFill/>
          </a:ln>
        </p:spPr>
      </p:pic>
      <p:pic>
        <p:nvPicPr>
          <p:cNvPr id="915" name="Google Shape;915;p52"/>
          <p:cNvPicPr preferRelativeResize="0"/>
          <p:nvPr/>
        </p:nvPicPr>
        <p:blipFill>
          <a:blip r:embed="rId6">
            <a:alphaModFix/>
          </a:blip>
          <a:stretch>
            <a:fillRect/>
          </a:stretch>
        </p:blipFill>
        <p:spPr>
          <a:xfrm>
            <a:off x="4469549" y="880500"/>
            <a:ext cx="1948198" cy="19482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53"/>
          <p:cNvSpPr txBox="1"/>
          <p:nvPr>
            <p:ph type="title"/>
          </p:nvPr>
        </p:nvSpPr>
        <p:spPr>
          <a:xfrm>
            <a:off x="2662050" y="1569925"/>
            <a:ext cx="3819900" cy="1031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